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30" r:id="rId2"/>
    <p:sldId id="331" r:id="rId3"/>
    <p:sldId id="332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753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914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320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880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01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68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49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49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8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53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343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9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159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://www.sorubak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AppData\Local\Microsoft\Windows\Temporary%20Internet%20Files\Content.MSO\8151F1C2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1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AppData\Local\Microsoft\Windows\Temporary%20Internet%20Files\Content.MSO\41F11FB2.MP3" TargetMode="External"/><Relationship Id="rId4" Type="http://schemas.openxmlformats.org/officeDocument/2006/relationships/image" Target="../media/image2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8151F1C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689600" y="3124200"/>
            <a:ext cx="812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WordArt 7"/>
          <p:cNvSpPr>
            <a:spLocks noChangeArrowheads="1" noChangeShapeType="1" noTextEdit="1"/>
          </p:cNvSpPr>
          <p:nvPr/>
        </p:nvSpPr>
        <p:spPr bwMode="auto">
          <a:xfrm>
            <a:off x="216607" y="180622"/>
            <a:ext cx="11330516" cy="18656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urlz MT"/>
              </a:rPr>
              <a:t>BAYRAMIMIZ KUTLU OLSUN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urlz MT"/>
            </a:endParaRPr>
          </a:p>
        </p:txBody>
      </p:sp>
      <p:pic>
        <p:nvPicPr>
          <p:cNvPr id="2052" name="Picture 2" descr="23 Nisan Hareketli Gif 23 Nisan Kutlu Olsun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989" y="2526242"/>
            <a:ext cx="4692651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 descr="http://www.satranc07.com/23Nisan_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27651" y="2565401"/>
            <a:ext cx="6432549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8" descr="http://i42.tinypic.com/28j8ps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207979" y="1710091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8" descr="http://i42.tinypic.com/28j8ps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668786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http://i42.tinypic.com/28j8ps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044" y="5747456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http://i42.tinypic.com/28j8ps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26089" y="5668434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http://i42.tinypic.com/28j8ps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50356" y="5696656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http://i42.tinypic.com/28j8psg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66444" y="5899856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>
            <a:off x="5396089" y="633155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7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34434" y="404814"/>
            <a:ext cx="11425767" cy="1077218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rgbClr val="C00000"/>
                </a:solidFill>
                <a:latin typeface="ALFABET98" pitchFamily="2" charset="0"/>
              </a:rPr>
              <a:t> </a:t>
            </a:r>
            <a:r>
              <a:rPr lang="tr-TR" sz="3200" dirty="0">
                <a:solidFill>
                  <a:schemeClr val="bg1"/>
                </a:solidFill>
                <a:latin typeface="+mn-lt"/>
              </a:rPr>
              <a:t>19 Mayıs 1919’da Bandırma Vapuru ile Samsun’a çıktı. Samsun’a çıkarak Kurtuluş Savaşı’nı başlatmış oldu.</a:t>
            </a:r>
          </a:p>
        </p:txBody>
      </p:sp>
      <p:pic>
        <p:nvPicPr>
          <p:cNvPr id="11267" name="Picture 4" descr="[​IMG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2284" y="2781301"/>
            <a:ext cx="101092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6" descr="atatürk kürsüden sesleniyor hareketl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5817" y="3933825"/>
            <a:ext cx="1828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8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84167" y="22764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8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16117" y="551656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8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44233" y="220503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8617" y="234950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8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9184" y="558958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>
            <a:off x="4844044" y="648866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5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431801" y="404813"/>
            <a:ext cx="11425767" cy="156966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Mustafa Kemal Samsun’daki çalışmalarını bitirince Amasya’ya geçti. Sonra Erzurum’a ,oradan da Sivas’a gitti. Buralarda  toplantılar yaptı..</a:t>
            </a:r>
          </a:p>
        </p:txBody>
      </p:sp>
      <p:pic>
        <p:nvPicPr>
          <p:cNvPr id="12291" name="Picture 4" descr="23 Nisan İle İlgili Hareketli Resimler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418" y="2565401"/>
            <a:ext cx="11233149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5700" y="350043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91551" y="371633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47767" y="537368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9000" y="515778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719667" y="333375"/>
            <a:ext cx="10081684" cy="1076325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Düşmanların yurdumuzdan atılması </a:t>
            </a:r>
          </a:p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için savaşmaktan  başka çare yoktu.</a:t>
            </a:r>
          </a:p>
        </p:txBody>
      </p:sp>
      <p:pic>
        <p:nvPicPr>
          <p:cNvPr id="13315" name="Picture 4" descr="23 Nisan İle İlgili Hareketli Resimler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1" y="1628775"/>
            <a:ext cx="9025467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20867" y="16287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08733" y="537368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433" y="18446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417" y="551656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34434" y="333376"/>
            <a:ext cx="11330517" cy="156966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Mustafa Kemal ,halkın temsilcileriyle birlikte Ankara’ya geldi. 23 Nisan 1920’de  Türkiye Büyük Millet Meclisi açıldı. </a:t>
            </a:r>
          </a:p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pic>
        <p:nvPicPr>
          <p:cNvPr id="14339" name="Picture 4" descr="http://i61.tinypic.com/90n34l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918" y="2492376"/>
            <a:ext cx="10562167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102784" y="333375"/>
            <a:ext cx="10369549" cy="1077218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.</a:t>
            </a:r>
            <a:r>
              <a:rPr lang="tr-TR" sz="3200" dirty="0">
                <a:solidFill>
                  <a:srgbClr val="002060"/>
                </a:solidFill>
                <a:latin typeface="ALFABET98" pitchFamily="2" charset="0"/>
              </a:rPr>
              <a:t> </a:t>
            </a:r>
            <a:r>
              <a:rPr lang="tr-TR" sz="3200" dirty="0">
                <a:solidFill>
                  <a:schemeClr val="bg1"/>
                </a:solidFill>
                <a:latin typeface="+mn-lt"/>
              </a:rPr>
              <a:t>Meclisin ilk yapması gereken iş yurdu düşmanlardan kurtarmaktı. Bunun için düzenli bir ordu kuruldu.</a:t>
            </a:r>
          </a:p>
        </p:txBody>
      </p:sp>
      <p:pic>
        <p:nvPicPr>
          <p:cNvPr id="15363" name="Picture 4" descr="http://i57.tinypic.com/nlx81u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051" y="2205038"/>
            <a:ext cx="11233149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>
            <a:off x="4649603" y="645318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3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102784" y="260351"/>
            <a:ext cx="9601200" cy="2062163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.</a:t>
            </a:r>
            <a:r>
              <a:rPr lang="tr-TR" sz="3200" dirty="0">
                <a:solidFill>
                  <a:srgbClr val="002060"/>
                </a:solidFill>
                <a:latin typeface="ALFABET98" pitchFamily="2" charset="0"/>
              </a:rPr>
              <a:t> </a:t>
            </a:r>
            <a:r>
              <a:rPr lang="tr-TR" sz="3200" dirty="0">
                <a:solidFill>
                  <a:schemeClr val="bg1"/>
                </a:solidFill>
                <a:latin typeface="+mn-lt"/>
              </a:rPr>
              <a:t>Atatürk’ün önderliğinde başlayan </a:t>
            </a:r>
          </a:p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Kurtuluş Savaşı  zaferle sonuçlandı. </a:t>
            </a:r>
          </a:p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Yurdumuz düşmanlardan temizlendi.</a:t>
            </a:r>
          </a:p>
          <a:p>
            <a:pPr>
              <a:defRPr/>
            </a:pPr>
            <a:endParaRPr lang="tr-TR" sz="3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6387" name="Picture 4" descr="http://i50.tinypic.com/1zeikwk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0151" y="2708276"/>
            <a:ext cx="3439583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 descr="http://i50.tinypic.com/6ypsvq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3867" y="2349501"/>
            <a:ext cx="25400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 descr="http://2.bp.blogspot.com/-k0ZzCcxvfwA/UCwy23wemmI/AAAAAAAAFJk/7XXtWHqovC8/s1600/x1pnwjjkhj3ozglqannej9v3a6hpms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2901" y="3933826"/>
            <a:ext cx="5568951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8" descr="http://i42.tinypic.com/28j8ps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35633" y="27082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07534" y="404813"/>
            <a:ext cx="9793817" cy="156966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TBMM’nin açılış günü bayram olarak kabul edildi.Atatürk ,çocukları çok sevmiş ,onlara hep ilgi göstermiştir. Ona göre çocuklar , geleceğimizin güvencesidir. </a:t>
            </a:r>
            <a:endParaRPr lang="tr-TR" sz="3200" dirty="0">
              <a:solidFill>
                <a:schemeClr val="bg1"/>
              </a:solidFill>
              <a:latin typeface="ALFABET98" pitchFamily="2" charset="0"/>
            </a:endParaRPr>
          </a:p>
        </p:txBody>
      </p:sp>
      <p:pic>
        <p:nvPicPr>
          <p:cNvPr id="17411" name="Picture 4" descr="hareketli-ataturk-resimler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1" y="2636839"/>
            <a:ext cx="9698567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47767" y="522922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200151" y="404814"/>
            <a:ext cx="9313333" cy="1754326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600" dirty="0">
                <a:solidFill>
                  <a:schemeClr val="bg1"/>
                </a:solidFill>
                <a:latin typeface="+mn-lt"/>
              </a:rPr>
              <a:t>Bu nedenle Atatürk ,milli egemenliğimizi kazandığımız 23 nisan gününü çocuklara armağan etti.</a:t>
            </a:r>
          </a:p>
        </p:txBody>
      </p:sp>
      <p:pic>
        <p:nvPicPr>
          <p:cNvPr id="18435" name="Picture 4" descr="http://i58.tinypic.com/whb2f8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5885" y="3068639"/>
            <a:ext cx="8928100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24417" y="1268413"/>
            <a:ext cx="10972800" cy="1143000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tr-TR" sz="4000" b="1" dirty="0" smtClean="0">
                <a:solidFill>
                  <a:srgbClr val="C00000"/>
                </a:solidFill>
                <a:latin typeface="+mn-lt"/>
              </a:rPr>
              <a:t>Dünyada tek çocuk bayramı olan ,bu bayramı dünya çocuklarıyla birlikte kutluyoruz. Onları 23 Nisan’da ülkemizde misafir olarak                                ağırlıyoruz.                                      </a:t>
            </a:r>
            <a:endParaRPr lang="tr-TR" sz="4000" b="1" dirty="0">
              <a:latin typeface="+mn-lt"/>
            </a:endParaRPr>
          </a:p>
        </p:txBody>
      </p:sp>
      <p:pic>
        <p:nvPicPr>
          <p:cNvPr id="19459" name="Picture 4" descr="http://www.resimhayattir.com/data/media/137/Gll-ve-incili-Trkiye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1" y="2708275"/>
            <a:ext cx="5715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 descr="http://2.bp.blogspot.com/-k0ZzCcxvfwA/UCwy23wemmI/AAAAAAAAFJk/7XXtWHqovC8/s1600/x1pnwjjkhj3ozglqannej9v3a6hpm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67" y="3644901"/>
            <a:ext cx="4607984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8" descr="atatürk kürsüden sesleniyor hareketli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03685" y="4797426"/>
            <a:ext cx="2592916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8" descr="http://i42.tinypic.com/28j8ps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9117" y="486886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68" y="0"/>
            <a:ext cx="121708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6367" y="29241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0951" y="29241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6484" y="29241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20867" y="321310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917" y="285273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_s1035"/>
          <p:cNvSpPr>
            <a:spLocks noChangeArrowheads="1"/>
          </p:cNvSpPr>
          <p:nvPr/>
        </p:nvSpPr>
        <p:spPr bwMode="auto">
          <a:xfrm>
            <a:off x="719667" y="333376"/>
            <a:ext cx="10369551" cy="720725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tr-TR" sz="4400">
              <a:latin typeface="Comic Sans MS" pitchFamily="66" charset="0"/>
            </a:endParaRPr>
          </a:p>
          <a:p>
            <a:pPr algn="ctr"/>
            <a:endParaRPr lang="tr-TR" sz="4400">
              <a:latin typeface="Comic Sans MS" pitchFamily="66" charset="0"/>
            </a:endParaRPr>
          </a:p>
        </p:txBody>
      </p: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1678517" y="404814"/>
            <a:ext cx="8161867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3076" name="WordArt 14"/>
          <p:cNvSpPr>
            <a:spLocks noChangeArrowheads="1" noChangeShapeType="1" noTextEdit="1"/>
          </p:cNvSpPr>
          <p:nvPr/>
        </p:nvSpPr>
        <p:spPr bwMode="auto">
          <a:xfrm>
            <a:off x="2544233" y="5516563"/>
            <a:ext cx="65278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3077" name="Picture 6" descr="http://i45.tinypic.com/dzjl3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7534" y="1268414"/>
            <a:ext cx="1017693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16117" y="566102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51" y="558958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41F11FB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320867" y="333375"/>
            <a:ext cx="812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http://img38.imageshack.us/img38/9291/23nisanresimleri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2533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6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4 Dikdörtgen"/>
          <p:cNvSpPr>
            <a:spLocks noChangeArrowheads="1"/>
          </p:cNvSpPr>
          <p:nvPr/>
        </p:nvSpPr>
        <p:spPr bwMode="auto">
          <a:xfrm>
            <a:off x="814917" y="549275"/>
            <a:ext cx="1075266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200">
                <a:latin typeface="Century Gothic" pitchFamily="34" charset="0"/>
              </a:rPr>
              <a:t>SİZLERİN VE TÜM DÜNYA ÇOCUKLARININ 23 NİSAN ULUSAL EGEMENLİK VE ÇOCUK BAYRAMI KUTLU OLSUN.</a:t>
            </a:r>
            <a:endParaRPr lang="tr-TR" sz="3200"/>
          </a:p>
        </p:txBody>
      </p:sp>
      <p:pic>
        <p:nvPicPr>
          <p:cNvPr id="22531" name="Picture 4" descr="[​IMG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3267" y="2420938"/>
            <a:ext cx="10176933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8476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52517" y="148431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>
            <a:off x="5068410" y="648866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4"/>
              </a:rPr>
              <a:t>www.sorubak.com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>
          <a:xfrm>
            <a:off x="571461" y="357166"/>
            <a:ext cx="10566400" cy="857256"/>
          </a:xfrm>
        </p:spPr>
        <p:txBody>
          <a:bodyPr/>
          <a:lstStyle/>
          <a:p>
            <a:pPr eaLnBrk="1" hangingPunct="1"/>
            <a:r>
              <a:rPr lang="tr-TR" dirty="0" smtClean="0">
                <a:solidFill>
                  <a:srgbClr val="FF0000"/>
                </a:solidFill>
              </a:rPr>
              <a:t>            Milli Bayramlarımız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9912" y="1112823"/>
            <a:ext cx="11106151" cy="5268913"/>
          </a:xfrm>
        </p:spPr>
        <p:txBody>
          <a:bodyPr/>
          <a:lstStyle/>
          <a:p>
            <a:pPr marL="533400" indent="-533400" eaLnBrk="1" hangingPunct="1">
              <a:buNone/>
            </a:pPr>
            <a:r>
              <a:rPr lang="tr-TR" dirty="0" smtClean="0">
                <a:solidFill>
                  <a:srgbClr val="000000"/>
                </a:solidFill>
              </a:rPr>
              <a:t>Ulusça kutladığımız, birlik beraberliğimizi pekiştiren</a:t>
            </a:r>
          </a:p>
          <a:p>
            <a:pPr marL="533400" indent="-533400" eaLnBrk="1" hangingPunct="1">
              <a:buNone/>
            </a:pPr>
            <a:r>
              <a:rPr lang="tr-TR" dirty="0" smtClean="0">
                <a:solidFill>
                  <a:srgbClr val="000000"/>
                </a:solidFill>
              </a:rPr>
              <a:t>sevinçli günlerimizdir. Milli bayramlarımızı kutlarken</a:t>
            </a:r>
          </a:p>
          <a:p>
            <a:pPr marL="533400" indent="-533400" eaLnBrk="1" hangingPunct="1">
              <a:buNone/>
            </a:pPr>
            <a:r>
              <a:rPr lang="tr-TR" dirty="0" smtClean="0">
                <a:solidFill>
                  <a:srgbClr val="000000"/>
                </a:solidFill>
              </a:rPr>
              <a:t>atalarımızın kahramanlıklarını ve başarılarını anar,</a:t>
            </a:r>
          </a:p>
          <a:p>
            <a:pPr marL="533400" indent="-533400" eaLnBrk="1" hangingPunct="1">
              <a:buNone/>
            </a:pPr>
            <a:r>
              <a:rPr lang="tr-TR" dirty="0" smtClean="0">
                <a:solidFill>
                  <a:srgbClr val="000000"/>
                </a:solidFill>
              </a:rPr>
              <a:t>bize emanet ettikleri değerlerin önemini daha iyi</a:t>
            </a:r>
          </a:p>
          <a:p>
            <a:pPr marL="533400" indent="-533400" eaLnBrk="1" hangingPunct="1">
              <a:buNone/>
            </a:pPr>
            <a:r>
              <a:rPr lang="tr-TR" dirty="0" smtClean="0">
                <a:solidFill>
                  <a:srgbClr val="000000"/>
                </a:solidFill>
              </a:rPr>
              <a:t>kavrarız. 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tr-TR" dirty="0" smtClean="0"/>
              <a:t>23 Nisan Ulusal Egemenlik ve Çocuk Bayramı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tr-TR" dirty="0" smtClean="0"/>
              <a:t>19 Mayıs Gençlik ve Spor Bayramı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tr-TR" dirty="0" smtClean="0"/>
              <a:t>30 Ağustos Zafer Bayramı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tr-TR" dirty="0" smtClean="0"/>
              <a:t>29 Ekim Cumhuriyet Bayramı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endParaRPr lang="tr-TR" dirty="0" smtClean="0"/>
          </a:p>
          <a:p>
            <a:pPr marL="533400" indent="-533400" eaLnBrk="1" hangingPunct="1">
              <a:buFont typeface="Wingdings" pitchFamily="2" charset="2"/>
              <a:buAutoNum type="arabicParenR"/>
            </a:pPr>
            <a:endParaRPr lang="tr-TR" dirty="0" smtClean="0"/>
          </a:p>
        </p:txBody>
      </p:sp>
      <p:pic>
        <p:nvPicPr>
          <p:cNvPr id="4" name="Picture 2" descr="http://3.bp.blogspot.com/-HoHZ_VAnOaY/UDLd-ZSUsGI/AAAAAAAAAvE/8-UBOKsTzi0/s1600/AtaT%C3%BCrk-askeri-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33961" y="209827"/>
            <a:ext cx="3071834" cy="4229089"/>
          </a:xfrm>
          <a:prstGeom prst="rect">
            <a:avLst/>
          </a:prstGeom>
          <a:noFill/>
        </p:spPr>
      </p:pic>
      <p:pic>
        <p:nvPicPr>
          <p:cNvPr id="5" name="Picture 2" descr="http://i213.photobucket.com/albums/cc228/mistica34/ataturkbayrak4vej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54123" y="4697657"/>
            <a:ext cx="2857500" cy="17716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4"/>
          <p:cNvSpPr>
            <a:spLocks noChangeArrowheads="1"/>
          </p:cNvSpPr>
          <p:nvPr/>
        </p:nvSpPr>
        <p:spPr bwMode="auto">
          <a:xfrm>
            <a:off x="239185" y="0"/>
            <a:ext cx="11425767" cy="3500438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Cumhuriyet ilan edilmeden </a:t>
            </a:r>
          </a:p>
          <a:p>
            <a:pPr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   önce devletimizin adı Osmanlı     </a:t>
            </a:r>
          </a:p>
          <a:p>
            <a:pPr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   </a:t>
            </a:r>
            <a:r>
              <a:rPr lang="tr-TR" sz="2400" dirty="0" err="1">
                <a:solidFill>
                  <a:schemeClr val="bg1"/>
                </a:solidFill>
                <a:latin typeface="+mn-lt"/>
                <a:cs typeface="Arial" pitchFamily="34" charset="0"/>
              </a:rPr>
              <a:t>Devleti’ydi</a:t>
            </a:r>
            <a:r>
              <a:rPr lang="tr-TR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. Osmanlı Devleti   </a:t>
            </a:r>
          </a:p>
          <a:p>
            <a:pPr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   padişahlar tarafından </a:t>
            </a:r>
          </a:p>
          <a:p>
            <a:pPr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   yönetiliyordu.   </a:t>
            </a:r>
          </a:p>
          <a:p>
            <a:pPr>
              <a:defRPr/>
            </a:pPr>
            <a:r>
              <a:rPr lang="tr-TR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   </a:t>
            </a:r>
          </a:p>
        </p:txBody>
      </p:sp>
      <p:pic>
        <p:nvPicPr>
          <p:cNvPr id="4099" name="Picture 6" descr="http://www.resimhayattir.com/data/media/137/Gll-ve-incili-Trkiye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3933826"/>
            <a:ext cx="5715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8" descr="hareketli atatürk türk bayrağı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2784" y="3789364"/>
            <a:ext cx="31750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10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08733" y="508476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12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28251" y="29241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4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433" y="27082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4"/>
          <p:cNvSpPr>
            <a:spLocks noChangeArrowheads="1"/>
          </p:cNvSpPr>
          <p:nvPr/>
        </p:nvSpPr>
        <p:spPr bwMode="auto">
          <a:xfrm>
            <a:off x="431801" y="333376"/>
            <a:ext cx="11425767" cy="2663825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sz="2800">
                <a:solidFill>
                  <a:schemeClr val="bg1"/>
                </a:solidFill>
                <a:cs typeface="Arial" pitchFamily="34" charset="0"/>
              </a:rPr>
              <a:t>Bazı padişahlar devleti iyi   </a:t>
            </a:r>
          </a:p>
          <a:p>
            <a:r>
              <a:rPr lang="tr-TR" sz="2800">
                <a:solidFill>
                  <a:schemeClr val="bg1"/>
                </a:solidFill>
                <a:cs typeface="Arial" pitchFamily="34" charset="0"/>
              </a:rPr>
              <a:t>   yönetemediler. Osmanlı </a:t>
            </a:r>
          </a:p>
          <a:p>
            <a:r>
              <a:rPr lang="tr-TR" sz="2800">
                <a:solidFill>
                  <a:schemeClr val="bg1"/>
                </a:solidFill>
                <a:cs typeface="Arial" pitchFamily="34" charset="0"/>
              </a:rPr>
              <a:t>Devleti  günden güne zayıfladı. </a:t>
            </a:r>
          </a:p>
          <a:p>
            <a:endParaRPr lang="tr-TR" sz="28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123" name="Picture 4" descr="http://www.resimhayattir.com/data/media/137/Gll-ve-incili-Trkiye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1" y="3644901"/>
            <a:ext cx="5715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6" descr="http://2.bp.blogspot.com/-k0ZzCcxvfwA/UCwy23wemmI/AAAAAAAAFJk/7XXtWHqovC8/s1600/x1pnwjjkhj3ozglqannej9v3a6hpms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418" y="3213101"/>
            <a:ext cx="4895849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8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433" y="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10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13484" y="479742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12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22000" y="242093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4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9600" y="551656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6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27951" y="544512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4"/>
          <p:cNvSpPr>
            <a:spLocks noChangeArrowheads="1"/>
          </p:cNvSpPr>
          <p:nvPr/>
        </p:nvSpPr>
        <p:spPr bwMode="auto">
          <a:xfrm>
            <a:off x="431801" y="333375"/>
            <a:ext cx="11425767" cy="3024188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  Osmanlı Devleti’nin     </a:t>
            </a:r>
          </a:p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   zayıfladığı dönemde </a:t>
            </a:r>
          </a:p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   Birinci Dünya Savaşı’na  </a:t>
            </a:r>
          </a:p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   katıldık.</a:t>
            </a:r>
          </a:p>
        </p:txBody>
      </p:sp>
      <p:pic>
        <p:nvPicPr>
          <p:cNvPr id="6147" name="Picture 4" descr="http://www.resimhayattir.com/data/media/137/Gll-ve-incili-Trkiye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1" y="3789364"/>
            <a:ext cx="5715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6" descr="http://www.ozelokullardernegi.org.tr/dizayn/img/ata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434" y="3644900"/>
            <a:ext cx="57785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8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433" y="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0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20867" y="26035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2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08733" y="486886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4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433" y="544512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>
            <a:off x="4877911" y="6420457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5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431800" y="549275"/>
            <a:ext cx="11328400" cy="1077218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Ordumuz bu  savaşta başarılar elde etti. Ancak Osmanlı Devleti’nin  birlikte savaştığı devletler yenildi. Bu nedenle biz de  yenik sayıldık.</a:t>
            </a:r>
          </a:p>
        </p:txBody>
      </p:sp>
      <p:pic>
        <p:nvPicPr>
          <p:cNvPr id="7171" name="Picture 4" descr="http://www.resimhayattir.com/data/media/137/7807av10164co7lx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2276475"/>
            <a:ext cx="3810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 descr="https://encrypted-tbn3.gstatic.com/images?q=tbn:ANd9GcSWmyu8r3knbWur61YaaAkpCkcjF2bhvyhFaf3dREnTKNCv7I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67" y="3213100"/>
            <a:ext cx="5378451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8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213360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10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32100" y="213360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12" descr="http://i42.tinypic.com/28j8ps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8817" y="213360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431800" y="549275"/>
            <a:ext cx="11328400" cy="1077218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rgbClr val="002060"/>
                </a:solidFill>
                <a:latin typeface="ALFABET98" pitchFamily="2" charset="0"/>
              </a:rPr>
              <a:t> </a:t>
            </a:r>
            <a:r>
              <a:rPr lang="tr-TR" sz="3200" dirty="0">
                <a:solidFill>
                  <a:schemeClr val="bg1"/>
                </a:solidFill>
                <a:latin typeface="+mn-lt"/>
              </a:rPr>
              <a:t>Osmanlı Devleti ,galip devletlerle bir anlaşma imzaladı. Bu anlaşmaya göre galip devletler yurdumuzu işgal etmeye başladılar</a:t>
            </a:r>
          </a:p>
        </p:txBody>
      </p:sp>
      <p:pic>
        <p:nvPicPr>
          <p:cNvPr id="8195" name="Picture 4" descr="[​IMG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2420939"/>
            <a:ext cx="101092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13484" y="220503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23500" y="537368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0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9184" y="227647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2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67" y="551656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431800" y="549275"/>
            <a:ext cx="11328400" cy="5842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Osmanlı ordusu dağıtıldı. Silahları elinden alındı.</a:t>
            </a:r>
          </a:p>
        </p:txBody>
      </p:sp>
      <p:pic>
        <p:nvPicPr>
          <p:cNvPr id="9219" name="Picture 4" descr="Yazılı Hareketli Atatürk Resimler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418" y="1700214"/>
            <a:ext cx="1104053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1133" y="5013325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1433" y="494188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431800" y="404813"/>
            <a:ext cx="11328400" cy="156966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r-TR" sz="3200" dirty="0">
                <a:solidFill>
                  <a:schemeClr val="bg1"/>
                </a:solidFill>
                <a:latin typeface="+mn-lt"/>
              </a:rPr>
              <a:t>.</a:t>
            </a:r>
            <a:r>
              <a:rPr lang="tr-TR" sz="3200" dirty="0">
                <a:solidFill>
                  <a:srgbClr val="002060"/>
                </a:solidFill>
                <a:latin typeface="ALFABET98" pitchFamily="2" charset="0"/>
              </a:rPr>
              <a:t> </a:t>
            </a:r>
            <a:r>
              <a:rPr lang="tr-TR" sz="3200" dirty="0">
                <a:solidFill>
                  <a:schemeClr val="bg1"/>
                </a:solidFill>
                <a:latin typeface="+mn-lt"/>
              </a:rPr>
              <a:t>Yurdumuz işgal edildiği sırada ,Mustafa Kemal İstanbul’daydı. O milletin gücüyle yurdun kurtulacağına inanıyordu. </a:t>
            </a:r>
          </a:p>
          <a:p>
            <a:pPr>
              <a:defRPr/>
            </a:pPr>
            <a:endParaRPr lang="tr-TR" sz="32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243" name="Picture 4" descr="[​IMG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2784" y="2636839"/>
            <a:ext cx="101092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6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67" y="5516563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8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28251" y="590550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0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13484" y="2636838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2" descr="http://i42.tinypic.com/28j8ps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433" y="2565400"/>
            <a:ext cx="1270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345</Words>
  <Application>Microsoft Office PowerPoint</Application>
  <PresentationFormat>Geniş ekran</PresentationFormat>
  <Paragraphs>49</Paragraphs>
  <Slides>22</Slides>
  <Notes>0</Notes>
  <HiddenSlides>0</HiddenSlides>
  <MMClips>2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32" baseType="lpstr">
      <vt:lpstr>ALFABET98</vt:lpstr>
      <vt:lpstr>Arial</vt:lpstr>
      <vt:lpstr>Arial Black</vt:lpstr>
      <vt:lpstr>Calibri</vt:lpstr>
      <vt:lpstr>Calibri Light</vt:lpstr>
      <vt:lpstr>Century Gothic</vt:lpstr>
      <vt:lpstr>Comic Sans MS</vt:lpstr>
      <vt:lpstr>Curlz MT</vt:lpstr>
      <vt:lpstr>Wingdings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Dünyada tek çocuk bayramı olan ,bu bayramı dünya çocuklarıyla birlikte kutluyoruz. Onları 23 Nisan’da ülkemizde misafir olarak                                ağırlıyoruz.                                      </vt:lpstr>
      <vt:lpstr>PowerPoint Sunusu</vt:lpstr>
      <vt:lpstr>PowerPoint Sunusu</vt:lpstr>
      <vt:lpstr>PowerPoint Sunusu</vt:lpstr>
      <vt:lpstr>            Milli Bayramlarımız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TUNCAY</dc:creator>
  <cp:keywords>www.sorubak.com</cp:keywords>
  <cp:lastModifiedBy>doğan</cp:lastModifiedBy>
  <cp:revision>70</cp:revision>
  <dcterms:created xsi:type="dcterms:W3CDTF">2015-10-27T08:07:31Z</dcterms:created>
  <dcterms:modified xsi:type="dcterms:W3CDTF">2016-04-20T21:02:59Z</dcterms:modified>
</cp:coreProperties>
</file>