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57" r:id="rId5"/>
    <p:sldId id="276" r:id="rId6"/>
    <p:sldId id="273" r:id="rId7"/>
    <p:sldId id="258" r:id="rId8"/>
    <p:sldId id="259" r:id="rId9"/>
    <p:sldId id="260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62" autoAdjust="0"/>
    <p:restoredTop sz="94660"/>
  </p:normalViewPr>
  <p:slideViewPr>
    <p:cSldViewPr>
      <p:cViewPr varScale="1">
        <p:scale>
          <a:sx n="74" d="100"/>
          <a:sy n="74" d="100"/>
        </p:scale>
        <p:origin x="14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FE3DD-4BD0-4E17-82A0-63D988315E53}" type="datetimeFigureOut">
              <a:rPr lang="tr-TR" smtClean="0"/>
              <a:pPr/>
              <a:t>10.05.2016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53DD5-BDC9-42C7-BE1A-A05434A7222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571612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929066"/>
            <a:ext cx="9144000" cy="2500330"/>
          </a:xfrm>
        </p:spPr>
        <p:txBody>
          <a:bodyPr>
            <a:normAutofit fontScale="25000" lnSpcReduction="20000"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sz="21600" dirty="0" smtClean="0"/>
          </a:p>
          <a:p>
            <a:r>
              <a:rPr lang="tr-TR" sz="21600" dirty="0" err="1" smtClean="0">
                <a:solidFill>
                  <a:srgbClr val="002060"/>
                </a:solidFill>
              </a:rPr>
              <a:t>HAZIRLAYAN</a:t>
            </a:r>
            <a:r>
              <a:rPr lang="tr-TR" sz="21600" dirty="0" err="1" smtClean="0"/>
              <a:t>:</a:t>
            </a:r>
            <a:r>
              <a:rPr lang="tr-TR" sz="21600" b="1" dirty="0" err="1" smtClean="0">
                <a:solidFill>
                  <a:srgbClr val="FF0000"/>
                </a:solidFill>
              </a:rPr>
              <a:t>Fevzi</a:t>
            </a:r>
            <a:r>
              <a:rPr lang="tr-TR" sz="21600" b="1" dirty="0" smtClean="0">
                <a:solidFill>
                  <a:srgbClr val="FF0000"/>
                </a:solidFill>
              </a:rPr>
              <a:t> ÇAKMAK</a:t>
            </a:r>
          </a:p>
          <a:p>
            <a:r>
              <a:rPr lang="tr-TR" sz="2800" u="sng" dirty="0">
                <a:hlinkClick r:id="rId2"/>
              </a:rPr>
              <a:t>www.sorubak.com</a:t>
            </a:r>
            <a:endParaRPr lang="tr-TR" sz="21600" b="1" dirty="0">
              <a:solidFill>
                <a:srgbClr val="FF0000"/>
              </a:solidFill>
            </a:endParaRPr>
          </a:p>
        </p:txBody>
      </p:sp>
      <p:pic>
        <p:nvPicPr>
          <p:cNvPr id="1029" name="Picture 5" descr="C:\Users\FRİSBY\Desktop\13055186_1342465762435501_6480558658452224784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1000108"/>
            <a:ext cx="871540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47774"/>
            <a:ext cx="8643998" cy="5181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715436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5" name="Picture 3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572560" cy="528641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714348" y="3857628"/>
            <a:ext cx="76438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Anlamını bilmediğiniz kelimelere göre bu etkinliği kendiniz yapabilirsiniz.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fevzi\Desktop\aydede-cevap-anahtar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35824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858280" cy="6215106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285852" y="2000240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Küçük kız güneş ve </a:t>
            </a:r>
            <a:r>
              <a:rPr lang="tr-TR" sz="2400" b="1" dirty="0" err="1" smtClean="0">
                <a:solidFill>
                  <a:srgbClr val="FF0000"/>
                </a:solidFill>
              </a:rPr>
              <a:t>aydede</a:t>
            </a:r>
            <a:r>
              <a:rPr lang="tr-TR" sz="2400" b="1" dirty="0" smtClean="0">
                <a:solidFill>
                  <a:srgbClr val="FF0000"/>
                </a:solidFill>
              </a:rPr>
              <a:t> ile yarışıyor.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57290" y="2786058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Yarışı güneş ile </a:t>
            </a:r>
            <a:r>
              <a:rPr lang="tr-TR" sz="2400" b="1" dirty="0" err="1" smtClean="0">
                <a:solidFill>
                  <a:srgbClr val="FF0000"/>
                </a:solidFill>
              </a:rPr>
              <a:t>aydede</a:t>
            </a:r>
            <a:r>
              <a:rPr lang="tr-TR" sz="2400" b="1" dirty="0" smtClean="0">
                <a:solidFill>
                  <a:srgbClr val="FF0000"/>
                </a:solidFill>
              </a:rPr>
              <a:t> kazanıyor.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357290" y="3714752"/>
            <a:ext cx="7786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>
                <a:solidFill>
                  <a:srgbClr val="FF0000"/>
                </a:solidFill>
              </a:rPr>
              <a:t>Aydede</a:t>
            </a:r>
            <a:r>
              <a:rPr lang="tr-TR" sz="2400" b="1" dirty="0" smtClean="0">
                <a:solidFill>
                  <a:srgbClr val="FF0000"/>
                </a:solidFill>
              </a:rPr>
              <a:t> Ayşe’nin babasıyla tavla oynuyor.</a:t>
            </a:r>
          </a:p>
          <a:p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4572008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Bulutların arkasından kutup yıldızı kıs kıs gülüyor.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357290" y="5500702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Küçük kız kutup yıldızını sobeliyor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8572560" cy="528641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1928802"/>
            <a:ext cx="835821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r-TR" b="1" dirty="0" err="1" smtClean="0"/>
              <a:t>Aydede</a:t>
            </a:r>
            <a:r>
              <a:rPr lang="tr-TR" b="1" dirty="0" smtClean="0"/>
              <a:t> Metninin Özeti</a:t>
            </a:r>
            <a:endParaRPr lang="tr-TR" dirty="0" smtClean="0"/>
          </a:p>
          <a:p>
            <a:pPr fontAlgn="base"/>
            <a:r>
              <a:rPr lang="tr-TR" sz="2200" b="1" dirty="0" smtClean="0">
                <a:solidFill>
                  <a:srgbClr val="FF0000"/>
                </a:solidFill>
              </a:rPr>
              <a:t>Küçük kız güneşe yarışma teklif ediyor. Güneş kabul ediyor. Küçük kız fırlayıp kiraz ağacının yanına vardığında güneşi orda kiraz yerken buluyor. Güneş batıp </a:t>
            </a:r>
            <a:r>
              <a:rPr lang="tr-TR" sz="2200" b="1" dirty="0" err="1" smtClean="0">
                <a:solidFill>
                  <a:srgbClr val="FF0000"/>
                </a:solidFill>
              </a:rPr>
              <a:t>aydede</a:t>
            </a:r>
            <a:r>
              <a:rPr lang="tr-TR" sz="2200" b="1" dirty="0" smtClean="0">
                <a:solidFill>
                  <a:srgbClr val="FF0000"/>
                </a:solidFill>
              </a:rPr>
              <a:t> ortaya çıkınca küçük kız onunla da yarışmak istiyor. </a:t>
            </a:r>
            <a:r>
              <a:rPr lang="tr-TR" sz="2200" b="1" dirty="0" err="1" smtClean="0">
                <a:solidFill>
                  <a:srgbClr val="FF0000"/>
                </a:solidFill>
              </a:rPr>
              <a:t>Aydede</a:t>
            </a:r>
            <a:r>
              <a:rPr lang="tr-TR" sz="2200" b="1" dirty="0" smtClean="0">
                <a:solidFill>
                  <a:srgbClr val="FF0000"/>
                </a:solidFill>
              </a:rPr>
              <a:t> yaşlı olduğundan yormak istemiyor. Yakın olduğu için Ayşe’nin evine kadar yarışıyorlar. Küçük kız Ayşe’nin evine vardığında </a:t>
            </a:r>
            <a:r>
              <a:rPr lang="tr-TR" sz="2200" b="1" dirty="0" err="1" smtClean="0">
                <a:solidFill>
                  <a:srgbClr val="FF0000"/>
                </a:solidFill>
              </a:rPr>
              <a:t>Aydede’yi</a:t>
            </a:r>
            <a:r>
              <a:rPr lang="tr-TR" sz="2200" b="1" dirty="0" smtClean="0">
                <a:solidFill>
                  <a:srgbClr val="FF0000"/>
                </a:solidFill>
              </a:rPr>
              <a:t> Ayşe’nin babasıyla tavla oynarken buluyor. O sırada bulutların arkasından kutup yıldızı kıs kıs gülüyor. Ayşe kutup yıldızını sobeliyor.</a:t>
            </a: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785918" y="5500702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Küçük kızın güneş ve </a:t>
            </a:r>
            <a:r>
              <a:rPr lang="tr-TR" sz="2400" b="1" dirty="0" err="1" smtClean="0">
                <a:solidFill>
                  <a:srgbClr val="FF0000"/>
                </a:solidFill>
              </a:rPr>
              <a:t>aydede</a:t>
            </a:r>
            <a:r>
              <a:rPr lang="tr-TR" sz="2400" b="1" dirty="0" smtClean="0">
                <a:solidFill>
                  <a:srgbClr val="FF0000"/>
                </a:solidFill>
              </a:rPr>
              <a:t> ile yarışı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928662" y="6000768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Nereye gidersek gidelim güneş, ay ve kutup yıldızını her yerden görebiliriz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6146" name="Picture 2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8858280" cy="5143536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214810" y="3857628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</a:rPr>
              <a:t>Aydede</a:t>
            </a:r>
            <a:r>
              <a:rPr lang="tr-TR" sz="2000" b="1" dirty="0" smtClean="0">
                <a:solidFill>
                  <a:srgbClr val="FF0000"/>
                </a:solidFill>
              </a:rPr>
              <a:t> ve Güneş ile Yarış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7170" name="Picture 2" descr="C:\Users\fevzi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8715436" cy="621508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500034" y="5572140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r-TR" b="1" dirty="0" smtClean="0"/>
              <a:t>A:</a:t>
            </a:r>
            <a:r>
              <a:rPr lang="tr-TR" b="1" dirty="0" smtClean="0">
                <a:solidFill>
                  <a:srgbClr val="FF0000"/>
                </a:solidFill>
              </a:rPr>
              <a:t> İlk metinde yabancı dillerden dilimize giren kelimeler kullanılmıştır. Diğer metinde ise günümüz Türkçesinde kullanılan kelimelere yer verilmiştir.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00034" y="6215082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2060"/>
                </a:solidFill>
              </a:rPr>
              <a:t>B:İkinci metin, günümüz Türkçesine ait, herkesin anlayabileceği kelimeler kullandığı için daha güzeldir.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112</Words>
  <Application>Microsoft Office PowerPoint</Application>
  <PresentationFormat>Ekran Gösterisi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Calibri</vt:lpstr>
      <vt:lpstr>Ofis Teması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PowerPoint Sunusu</vt:lpstr>
      <vt:lpstr>TEMEL YAŞAR ÇORUH İLKOKULU</vt:lpstr>
      <vt:lpstr>TEMEL YAŞAR ÇORUH İLKOKULU</vt:lpstr>
      <vt:lpstr>TEMEL YAŞAR ÇORUH İLKOKULU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FRİSBY</dc:creator>
  <cp:keywords>www.sorubak.com</cp:keywords>
  <cp:lastModifiedBy>doğan</cp:lastModifiedBy>
  <cp:revision>24</cp:revision>
  <dcterms:created xsi:type="dcterms:W3CDTF">2016-05-03T15:00:30Z</dcterms:created>
  <dcterms:modified xsi:type="dcterms:W3CDTF">2016-05-10T17:07:05Z</dcterms:modified>
</cp:coreProperties>
</file>