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9"/>
  </p:notesMasterIdLst>
  <p:sldIdLst>
    <p:sldId id="299" r:id="rId2"/>
    <p:sldId id="425" r:id="rId3"/>
    <p:sldId id="429" r:id="rId4"/>
    <p:sldId id="430" r:id="rId5"/>
    <p:sldId id="431" r:id="rId6"/>
    <p:sldId id="432" r:id="rId7"/>
    <p:sldId id="433" r:id="rId8"/>
    <p:sldId id="434" r:id="rId9"/>
    <p:sldId id="435" r:id="rId10"/>
    <p:sldId id="438" r:id="rId11"/>
    <p:sldId id="439" r:id="rId12"/>
    <p:sldId id="441" r:id="rId13"/>
    <p:sldId id="442" r:id="rId14"/>
    <p:sldId id="443" r:id="rId15"/>
    <p:sldId id="403" r:id="rId16"/>
    <p:sldId id="417" r:id="rId17"/>
    <p:sldId id="418" r:id="rId1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E51F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76" autoAdjust="0"/>
    <p:restoredTop sz="93357" autoAdjust="0"/>
  </p:normalViewPr>
  <p:slideViewPr>
    <p:cSldViewPr>
      <p:cViewPr varScale="1">
        <p:scale>
          <a:sx n="69" d="100"/>
          <a:sy n="69" d="100"/>
        </p:scale>
        <p:origin x="1392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A219DF-1EE4-4FA0-9A0D-C0940FA27BCB}" type="datetimeFigureOut">
              <a:rPr lang="tr-TR" smtClean="0"/>
              <a:pPr/>
              <a:t>21.04.2016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D6E46E-20EB-4812-B7EB-96F5229F758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532225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D6E46E-20EB-4812-B7EB-96F5229F7586}" type="slidenum">
              <a:rPr lang="tr-TR" smtClean="0"/>
              <a:pPr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545567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altLang="tr-TR" dirty="0" smtClean="0"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D6E46E-20EB-4812-B7EB-96F5229F7586}" type="slidenum">
              <a:rPr lang="tr-TR" smtClean="0"/>
              <a:pPr/>
              <a:t>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309203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1 Slayt Görüntüsü Yer Tutucusu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2 Not Yer Tutucusu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tr-TR" altLang="tr-TR" smtClean="0"/>
          </a:p>
        </p:txBody>
      </p:sp>
      <p:sp>
        <p:nvSpPr>
          <p:cNvPr id="28676" name="3 Slayt Numarası Yer Tutucusu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42106F-D4AD-4585-A6B3-7F633DAD02DF}" type="slidenum">
              <a:rPr lang="tr-TR" altLang="tr-TR" smtClean="0"/>
              <a:pPr/>
              <a:t>5</a:t>
            </a:fld>
            <a:endParaRPr lang="tr-TR" altLang="tr-TR" smtClean="0"/>
          </a:p>
        </p:txBody>
      </p:sp>
    </p:spTree>
    <p:extLst>
      <p:ext uri="{BB962C8B-B14F-4D97-AF65-F5344CB8AC3E}">
        <p14:creationId xmlns:p14="http://schemas.microsoft.com/office/powerpoint/2010/main" val="23698844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1 Slayt Görüntüsü Yer Tutucusu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9699" name="2 Not Yer Tutucusu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tr-TR" altLang="tr-TR" dirty="0" smtClean="0">
                <a:hlinkClick r:id="rId3"/>
              </a:rPr>
              <a:t>www.sorubak.com</a:t>
            </a:r>
            <a:endParaRPr lang="tr-TR" altLang="tr-TR" dirty="0" smtClean="0"/>
          </a:p>
        </p:txBody>
      </p:sp>
      <p:sp>
        <p:nvSpPr>
          <p:cNvPr id="29700" name="3 Slayt Numarası Yer Tutucusu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EA7C1F2-89C0-4771-86DA-C9E5AC071E95}" type="slidenum">
              <a:rPr lang="tr-TR" altLang="tr-TR" smtClean="0"/>
              <a:pPr/>
              <a:t>10</a:t>
            </a:fld>
            <a:endParaRPr lang="tr-TR" altLang="tr-TR" smtClean="0"/>
          </a:p>
        </p:txBody>
      </p:sp>
    </p:spTree>
    <p:extLst>
      <p:ext uri="{BB962C8B-B14F-4D97-AF65-F5344CB8AC3E}">
        <p14:creationId xmlns:p14="http://schemas.microsoft.com/office/powerpoint/2010/main" val="22229688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1 Slayt Görüntüsü Yer Tutucusu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3" name="2 Not Yer Tutucusu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tr-TR" altLang="tr-TR" smtClean="0"/>
          </a:p>
        </p:txBody>
      </p:sp>
      <p:sp>
        <p:nvSpPr>
          <p:cNvPr id="30724" name="3 Slayt Numarası Yer Tutucusu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81F7BEA-7581-47A4-99AD-D26FEFC055D5}" type="slidenum">
              <a:rPr lang="tr-TR" altLang="tr-TR" smtClean="0"/>
              <a:pPr/>
              <a:t>11</a:t>
            </a:fld>
            <a:endParaRPr lang="tr-TR" altLang="tr-TR" smtClean="0"/>
          </a:p>
        </p:txBody>
      </p:sp>
    </p:spTree>
    <p:extLst>
      <p:ext uri="{BB962C8B-B14F-4D97-AF65-F5344CB8AC3E}">
        <p14:creationId xmlns:p14="http://schemas.microsoft.com/office/powerpoint/2010/main" val="38621362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altLang="tr-TR" dirty="0" smtClean="0"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D6E46E-20EB-4812-B7EB-96F5229F7586}" type="slidenum">
              <a:rPr lang="tr-TR" smtClean="0"/>
              <a:pPr/>
              <a:t>17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3760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11 Dikdörtgen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12 Yuvarlatılmış Dikdörtgen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8A88F-8DEA-4DF7-827B-A1595E8AEE0A}" type="datetimeFigureOut">
              <a:rPr lang="tr-TR" smtClean="0"/>
              <a:pPr/>
              <a:t>21.04.2016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8F3AECCF-FDB8-466B-80EA-8B6E460C710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9 Dikdörtgen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Dikdörtgen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8A88F-8DEA-4DF7-827B-A1595E8AEE0A}" type="datetimeFigureOut">
              <a:rPr lang="tr-TR" smtClean="0"/>
              <a:pPr/>
              <a:t>21.04.2016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ECCF-FDB8-466B-80EA-8B6E460C710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8A88F-8DEA-4DF7-827B-A1595E8AEE0A}" type="datetimeFigureOut">
              <a:rPr lang="tr-TR" smtClean="0"/>
              <a:pPr/>
              <a:t>21.04.2016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ECCF-FDB8-466B-80EA-8B6E460C710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8A88F-8DEA-4DF7-827B-A1595E8AEE0A}" type="datetimeFigureOut">
              <a:rPr lang="tr-TR" smtClean="0"/>
              <a:pPr/>
              <a:t>21.04.2016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ECCF-FDB8-466B-80EA-8B6E460C710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İçerik Yer Tutucusu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Dikdörtgen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9 Yuvarlatılmış Dikdörtgen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8A88F-8DEA-4DF7-827B-A1595E8AEE0A}" type="datetimeFigureOut">
              <a:rPr lang="tr-TR" smtClean="0"/>
              <a:pPr/>
              <a:t>21.04.2016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tr-TR"/>
          </a:p>
        </p:txBody>
      </p:sp>
      <p:sp>
        <p:nvSpPr>
          <p:cNvPr id="7" name="6 Dikdörtgen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Dikdörtgen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Dikdörtgen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8F3AECCF-FDB8-466B-80EA-8B6E460C710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8A88F-8DEA-4DF7-827B-A1595E8AEE0A}" type="datetimeFigureOut">
              <a:rPr lang="tr-TR" smtClean="0"/>
              <a:pPr/>
              <a:t>21.04.2016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ECCF-FDB8-466B-80EA-8B6E460C710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8 İçerik Yer Tutucusu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8A88F-8DEA-4DF7-827B-A1595E8AEE0A}" type="datetimeFigureOut">
              <a:rPr lang="tr-TR" smtClean="0"/>
              <a:pPr/>
              <a:t>21.04.2016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ECCF-FDB8-466B-80EA-8B6E460C710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10 İçerik Yer Tutucusu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8A88F-8DEA-4DF7-827B-A1595E8AEE0A}" type="datetimeFigureOut">
              <a:rPr lang="tr-TR" smtClean="0"/>
              <a:pPr/>
              <a:t>21.04.2016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ECCF-FDB8-466B-80EA-8B6E460C710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8A88F-8DEA-4DF7-827B-A1595E8AEE0A}" type="datetimeFigureOut">
              <a:rPr lang="tr-TR" smtClean="0"/>
              <a:pPr/>
              <a:t>21.04.2016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ECCF-FDB8-466B-80EA-8B6E460C710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ikdörtgen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8 Yuvarlatılmış Dikdörtgen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8A88F-8DEA-4DF7-827B-A1595E8AEE0A}" type="datetimeFigureOut">
              <a:rPr lang="tr-TR" smtClean="0"/>
              <a:pPr/>
              <a:t>21.04.2016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ECCF-FDB8-466B-80EA-8B6E460C710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10 İçerik Yer Tutucusu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8A88F-8DEA-4DF7-827B-A1595E8AEE0A}" type="datetimeFigureOut">
              <a:rPr lang="tr-TR" smtClean="0"/>
              <a:pPr/>
              <a:t>21.04.2016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8F3AECCF-FDB8-466B-80EA-8B6E460C710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10 Dikdörtgen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dörtgen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Dikdörtgen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ikdörtgen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7 Yuvarlatılmış Dikdörtgen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61E8A88F-8DEA-4DF7-827B-A1595E8AEE0A}" type="datetimeFigureOut">
              <a:rPr lang="tr-TR" smtClean="0"/>
              <a:pPr/>
              <a:t>21.04.2016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8F3AECCF-FDB8-466B-80EA-8B6E460C7108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sorubak.com/" TargetMode="External"/><Relationship Id="rId3" Type="http://schemas.openxmlformats.org/officeDocument/2006/relationships/image" Target="../media/image2.gif"/><Relationship Id="rId7" Type="http://schemas.openxmlformats.org/officeDocument/2006/relationships/image" Target="../media/image5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google.com.tr/url?sa=i&amp;rct=j&amp;q=&amp;esrc=s&amp;frm=1&amp;source=images&amp;cd=&amp;cad=rja&amp;docid=rT9xww6isSRieM&amp;tbnid=HvGn3UM3y8Yw3M:&amp;ved=0CAUQjRw&amp;url=http://www.loadtr.com/resimleri/y%C3%BCr%C3%BCyen-gif/&amp;ei=eSVpUqrHNcqG0AXl3YEo&amp;bvm=bv.55123115,d.bGE&amp;psig=AFQjCNF1gXb6C7hSwcnOdGexS4ni-uVrWg&amp;ust=1382708973938240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gif"/><Relationship Id="rId4" Type="http://schemas.openxmlformats.org/officeDocument/2006/relationships/hyperlink" Target="http://www.google.com.tr/url?sa=i&amp;rct=j&amp;q=&amp;esrc=s&amp;frm=1&amp;source=images&amp;cd=&amp;cad=rja&amp;docid=rT9xww6isSRieM&amp;tbnid=HvGn3UM3y8Yw3M:&amp;ved=0CAUQjRw&amp;url=http://www.loadtr.com/resimleri/y%C3%BCr%C3%BCyen-gif/&amp;ei=eSVpUqrHNcqG0AXl3YEo&amp;bvm=bv.55123115,d.bGE&amp;psig=AFQjCNF1gXb6C7hSwcnOdGexS4ni-uVrWg&amp;ust=1382708973938240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gif"/><Relationship Id="rId4" Type="http://schemas.openxmlformats.org/officeDocument/2006/relationships/hyperlink" Target="http://www.google.com.tr/url?sa=i&amp;rct=j&amp;q=&amp;esrc=s&amp;frm=1&amp;source=images&amp;cd=&amp;cad=rja&amp;docid=rT9xww6isSRieM&amp;tbnid=HvGn3UM3y8Yw3M:&amp;ved=0CAUQjRw&amp;url=http://www.loadtr.com/resimleri/y%C3%BCr%C3%BCyen-gif/&amp;ei=eSVpUqrHNcqG0AXl3YEo&amp;bvm=bv.55123115,d.bGE&amp;psig=AFQjCNF1gXb6C7hSwcnOdGexS4ni-uVrWg&amp;ust=1382708973938240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gif"/><Relationship Id="rId5" Type="http://schemas.openxmlformats.org/officeDocument/2006/relationships/hyperlink" Target="http://www.google.com.tr/url?sa=i&amp;rct=j&amp;q=&amp;esrc=s&amp;frm=1&amp;source=images&amp;cd=&amp;cad=rja&amp;docid=rT9xww6isSRieM&amp;tbnid=HvGn3UM3y8Yw3M:&amp;ved=0CAUQjRw&amp;url=http://www.loadtr.com/resimleri/y%C3%BCr%C3%BCyen-gif/&amp;ei=eSVpUqrHNcqG0AXl3YEo&amp;bvm=bv.55123115,d.bGE&amp;psig=AFQjCNF1gXb6C7hSwcnOdGexS4ni-uVrWg&amp;ust=1382708973938240" TargetMode="External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tr/url?sa=i&amp;rct=j&amp;q=&amp;esrc=s&amp;frm=1&amp;source=images&amp;cd=&amp;cad=rja&amp;docid=rT9xww6isSRieM&amp;tbnid=HvGn3UM3y8Yw3M:&amp;ved=0CAUQjRw&amp;url=http://www.loadtr.com/resimleri/y%C3%BCr%C3%BCyen-gif/&amp;ei=eSVpUqrHNcqG0AXl3YEo&amp;bvm=bv.55123115,d.bGE&amp;psig=AFQjCNF1gXb6C7hSwcnOdGexS4ni-uVrWg&amp;ust=1382708973938240" TargetMode="External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tr/url?sa=i&amp;rct=j&amp;q=&amp;esrc=s&amp;frm=1&amp;source=images&amp;cd=&amp;cad=rja&amp;docid=rT9xww6isSRieM&amp;tbnid=HvGn3UM3y8Yw3M:&amp;ved=0CAUQjRw&amp;url=http://www.loadtr.com/resimleri/y%C3%BCr%C3%BCyen-gif/&amp;ei=eSVpUqrHNcqG0AXl3YEo&amp;bvm=bv.55123115,d.bGE&amp;psig=AFQjCNF1gXb6C7hSwcnOdGexS4ni-uVrWg&amp;ust=1382708973938240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11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AutoShape 11" descr="ecole19dq3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/>
          </a:p>
        </p:txBody>
      </p:sp>
      <p:pic>
        <p:nvPicPr>
          <p:cNvPr id="1028" name="Picture 4" descr="http://img.photobucket.com/albums/v235/SmileyMags/School/Tchr/4955508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6" y="3286124"/>
            <a:ext cx="1905000" cy="1905000"/>
          </a:xfrm>
          <a:prstGeom prst="rect">
            <a:avLst/>
          </a:prstGeom>
          <a:noFill/>
        </p:spPr>
      </p:pic>
      <p:sp>
        <p:nvSpPr>
          <p:cNvPr id="10" name="WordArt 6"/>
          <p:cNvSpPr>
            <a:spLocks noChangeArrowheads="1" noChangeShapeType="1" noTextEdit="1"/>
          </p:cNvSpPr>
          <p:nvPr/>
        </p:nvSpPr>
        <p:spPr bwMode="auto">
          <a:xfrm>
            <a:off x="857224" y="214290"/>
            <a:ext cx="7643866" cy="1862138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/>
            <a:r>
              <a:rPr lang="tr-TR" sz="3600" kern="10" dirty="0" smtClean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ATATÜRK’LE İLERİYE </a:t>
            </a:r>
            <a:endParaRPr lang="tr-TR" sz="3600" kern="10" dirty="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FFFFCC"/>
                  </a:gs>
                  <a:gs pos="100000">
                    <a:srgbClr val="FF9999"/>
                  </a:gs>
                </a:gsLst>
                <a:lin ang="5400000" scaled="1"/>
              </a:gradFill>
              <a:latin typeface="Times New Roman"/>
              <a:cs typeface="Times New Roman"/>
            </a:endParaRPr>
          </a:p>
        </p:txBody>
      </p:sp>
      <p:pic>
        <p:nvPicPr>
          <p:cNvPr id="34820" name="Picture 4" descr="http://www.abload.de/img/ymywkojjf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2071678"/>
            <a:ext cx="4286280" cy="4210968"/>
          </a:xfrm>
          <a:prstGeom prst="rect">
            <a:avLst/>
          </a:prstGeom>
          <a:noFill/>
        </p:spPr>
      </p:pic>
      <p:pic>
        <p:nvPicPr>
          <p:cNvPr id="14" name="Picture 2" descr="http://www.abload.de/img/atatrktablo6lgumz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86512" y="2285992"/>
            <a:ext cx="2857488" cy="4000528"/>
          </a:xfrm>
          <a:prstGeom prst="rect">
            <a:avLst/>
          </a:prstGeom>
          <a:noFill/>
        </p:spPr>
      </p:pic>
      <p:pic>
        <p:nvPicPr>
          <p:cNvPr id="15" name="Picture 22" descr="http://img1.loadtr.com/k-407312-y%C3%BCr%C3%BCyen_gif.gif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6314" y="2071678"/>
            <a:ext cx="961022" cy="961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2" descr="http://img1.loadtr.com/k-407312-y%C3%BCr%C3%BCyen_gif.gif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76" y="5357826"/>
            <a:ext cx="961022" cy="961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3603906" y="6282646"/>
            <a:ext cx="17721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altLang="tr-TR" dirty="0">
                <a:hlinkClick r:id="rId8"/>
              </a:rPr>
              <a:t>www.sorubak.com</a:t>
            </a:r>
            <a:endParaRPr lang="tr-TR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Köşeleri Yuvarlanmış Dikdörtgen Belirtme Çizgisi"/>
          <p:cNvSpPr/>
          <p:nvPr/>
        </p:nvSpPr>
        <p:spPr>
          <a:xfrm>
            <a:off x="683568" y="260648"/>
            <a:ext cx="7560840" cy="1944216"/>
          </a:xfrm>
          <a:prstGeom prst="wedgeRoundRectCallout">
            <a:avLst>
              <a:gd name="adj1" fmla="val 10722"/>
              <a:gd name="adj2" fmla="val 51606"/>
              <a:gd name="adj3" fmla="val 16667"/>
            </a:avLst>
          </a:prstGeom>
          <a:solidFill>
            <a:srgbClr val="FF33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6000" b="1" dirty="0" smtClean="0">
                <a:solidFill>
                  <a:schemeClr val="bg1"/>
                </a:solidFill>
              </a:rPr>
              <a:t>HARFLER DEĞİŞTİ</a:t>
            </a:r>
            <a:endParaRPr lang="tr-TR" sz="6000" b="1" dirty="0">
              <a:solidFill>
                <a:schemeClr val="bg1"/>
              </a:solidFill>
            </a:endParaRPr>
          </a:p>
        </p:txBody>
      </p:sp>
      <p:pic>
        <p:nvPicPr>
          <p:cNvPr id="21507" name="Picture 2" descr="Hareketli Atatürk Gifleri 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32138" y="3076575"/>
            <a:ext cx="2857500" cy="378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Köşeleri Yuvarlanmış Dikdörtgen Belirtme Çizgisi"/>
          <p:cNvSpPr/>
          <p:nvPr/>
        </p:nvSpPr>
        <p:spPr>
          <a:xfrm>
            <a:off x="683568" y="260648"/>
            <a:ext cx="7560840" cy="1944216"/>
          </a:xfrm>
          <a:prstGeom prst="wedgeRoundRectCallout">
            <a:avLst>
              <a:gd name="adj1" fmla="val 10722"/>
              <a:gd name="adj2" fmla="val 51606"/>
              <a:gd name="adj3" fmla="val 16667"/>
            </a:avLst>
          </a:prstGeom>
          <a:solidFill>
            <a:srgbClr val="FF33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4000" b="1" dirty="0" smtClean="0">
                <a:solidFill>
                  <a:schemeClr val="bg1"/>
                </a:solidFill>
                <a:latin typeface="Calibri" pitchFamily="34" charset="0"/>
              </a:rPr>
              <a:t>SOYADI KANUNU  ÇIKARILDI</a:t>
            </a:r>
            <a:endParaRPr lang="tr-TR" sz="40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22531" name="Picture 2" descr="Atatürk ve Bayrak resimleri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84438" y="3284538"/>
            <a:ext cx="4751387" cy="331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Resim" descr="ataturk-00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68" y="2428868"/>
            <a:ext cx="3295650" cy="345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Köşeleri Yuvarlanmış Dikdörtgen Belirtme Çizgisi"/>
          <p:cNvSpPr/>
          <p:nvPr/>
        </p:nvSpPr>
        <p:spPr>
          <a:xfrm>
            <a:off x="683568" y="260648"/>
            <a:ext cx="7992888" cy="1224136"/>
          </a:xfrm>
          <a:prstGeom prst="wedgeRoundRectCallout">
            <a:avLst>
              <a:gd name="adj1" fmla="val 10722"/>
              <a:gd name="adj2" fmla="val 51606"/>
              <a:gd name="adj3" fmla="val 16667"/>
            </a:avLst>
          </a:prstGeom>
          <a:solidFill>
            <a:srgbClr val="FF33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tr-TR" sz="5400" dirty="0">
                <a:solidFill>
                  <a:schemeClr val="bg1"/>
                </a:solidFill>
              </a:rPr>
              <a:t>Kıyafetlerde yenilikler yaptı.</a:t>
            </a:r>
            <a:endParaRPr lang="tr-TR" sz="5400" b="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LFABET98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Köşeleri Yuvarlanmış Dikdörtgen Belirtme Çizgisi"/>
          <p:cNvSpPr/>
          <p:nvPr/>
        </p:nvSpPr>
        <p:spPr>
          <a:xfrm>
            <a:off x="179512" y="260648"/>
            <a:ext cx="8568952" cy="1953906"/>
          </a:xfrm>
          <a:prstGeom prst="wedgeRoundRectCallout">
            <a:avLst>
              <a:gd name="adj1" fmla="val 10722"/>
              <a:gd name="adj2" fmla="val 51606"/>
              <a:gd name="adj3" fmla="val 16667"/>
            </a:avLst>
          </a:prstGeom>
          <a:solidFill>
            <a:srgbClr val="FF33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tr-TR" sz="3600" b="1" dirty="0" smtClean="0">
                <a:solidFill>
                  <a:schemeClr val="bg1"/>
                </a:solidFill>
                <a:latin typeface="Calibri" pitchFamily="34" charset="0"/>
              </a:rPr>
              <a:t>KADINLARA SEÇME SEÇİLME HAKKI VERİLDİ.</a:t>
            </a:r>
            <a:endParaRPr lang="tr-TR" sz="3600" b="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LFABET98" pitchFamily="2" charset="0"/>
            </a:endParaRPr>
          </a:p>
        </p:txBody>
      </p:sp>
      <p:pic>
        <p:nvPicPr>
          <p:cNvPr id="25603" name="Picture 2" descr="Hareketli Atatürk Gifleri 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2714620"/>
            <a:ext cx="4766046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Resim" descr="ataturk-00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87675" y="2565400"/>
            <a:ext cx="3295650" cy="3630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Köşeleri Yuvarlanmış Dikdörtgen Belirtme Çizgisi"/>
          <p:cNvSpPr/>
          <p:nvPr/>
        </p:nvSpPr>
        <p:spPr>
          <a:xfrm>
            <a:off x="683568" y="260648"/>
            <a:ext cx="7560840" cy="1872208"/>
          </a:xfrm>
          <a:prstGeom prst="wedgeRoundRectCallout">
            <a:avLst>
              <a:gd name="adj1" fmla="val 10722"/>
              <a:gd name="adj2" fmla="val 51606"/>
              <a:gd name="adj3" fmla="val 16667"/>
            </a:avLst>
          </a:prstGeom>
          <a:solidFill>
            <a:srgbClr val="FF33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tr-TR" sz="4000" dirty="0">
                <a:solidFill>
                  <a:schemeClr val="bg1"/>
                </a:solidFill>
                <a:latin typeface="Comic Sans MS" pitchFamily="66" charset="0"/>
              </a:rPr>
              <a:t>Kadın erkek öğrenim görme hakkı elde etti.</a:t>
            </a:r>
            <a:r>
              <a:rPr lang="tr-TR" sz="4000" dirty="0">
                <a:latin typeface="Comic Sans MS" pitchFamily="66" charset="0"/>
              </a:rPr>
              <a:t/>
            </a:r>
            <a:br>
              <a:rPr lang="tr-TR" sz="4000" dirty="0">
                <a:latin typeface="Comic Sans MS" pitchFamily="66" charset="0"/>
              </a:rPr>
            </a:br>
            <a:endParaRPr lang="tr-TR" sz="4000" b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LFABET98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428596" y="285728"/>
            <a:ext cx="8358246" cy="3214710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sv-SE" sz="3600" b="1" dirty="0" smtClean="0">
                <a:solidFill>
                  <a:schemeClr val="bg1"/>
                </a:solidFill>
                <a:latin typeface="Calibri" pitchFamily="34" charset="0"/>
              </a:rPr>
              <a:t>Demir yollar</a:t>
            </a:r>
            <a:r>
              <a:rPr lang="tr-TR" sz="3600" b="1" dirty="0" smtClean="0">
                <a:solidFill>
                  <a:schemeClr val="bg1"/>
                </a:solidFill>
                <a:latin typeface="Calibri" pitchFamily="34" charset="0"/>
              </a:rPr>
              <a:t>ı</a:t>
            </a:r>
            <a:r>
              <a:rPr lang="sv-SE" sz="3600" b="1" dirty="0" smtClean="0">
                <a:solidFill>
                  <a:schemeClr val="bg1"/>
                </a:solidFill>
                <a:latin typeface="Calibri" pitchFamily="34" charset="0"/>
              </a:rPr>
              <a:t>, köprüler, fabrikalar, barajlar </a:t>
            </a:r>
            <a:r>
              <a:rPr lang="tr-TR" sz="3600" b="1" dirty="0" smtClean="0">
                <a:solidFill>
                  <a:schemeClr val="bg1"/>
                </a:solidFill>
                <a:latin typeface="Calibri" pitchFamily="34" charset="0"/>
              </a:rPr>
              <a:t>, okullar hastaneler </a:t>
            </a:r>
            <a:r>
              <a:rPr lang="sv-SE" sz="3600" b="1" dirty="0" smtClean="0">
                <a:solidFill>
                  <a:schemeClr val="bg1"/>
                </a:solidFill>
                <a:latin typeface="Calibri" pitchFamily="34" charset="0"/>
              </a:rPr>
              <a:t>yap</a:t>
            </a:r>
            <a:r>
              <a:rPr lang="tr-TR" sz="3600" b="1" dirty="0" smtClean="0">
                <a:solidFill>
                  <a:schemeClr val="bg1"/>
                </a:solidFill>
                <a:latin typeface="Calibri" pitchFamily="34" charset="0"/>
              </a:rPr>
              <a:t>ı</a:t>
            </a:r>
            <a:r>
              <a:rPr lang="sv-SE" sz="3600" b="1" dirty="0" smtClean="0">
                <a:solidFill>
                  <a:schemeClr val="bg1"/>
                </a:solidFill>
                <a:latin typeface="Calibri" pitchFamily="34" charset="0"/>
              </a:rPr>
              <a:t>ld</a:t>
            </a:r>
            <a:r>
              <a:rPr lang="tr-TR" sz="3600" b="1" dirty="0" smtClean="0">
                <a:solidFill>
                  <a:schemeClr val="bg1"/>
                </a:solidFill>
                <a:latin typeface="Calibri" pitchFamily="34" charset="0"/>
              </a:rPr>
              <a:t>ı</a:t>
            </a:r>
            <a:r>
              <a:rPr lang="sv-SE" sz="3600" b="1" dirty="0" smtClean="0"/>
              <a:t>›.</a:t>
            </a:r>
            <a:r>
              <a:rPr lang="tr-TR" sz="3600" b="1" dirty="0" smtClean="0">
                <a:solidFill>
                  <a:schemeClr val="bg1"/>
                </a:solidFill>
              </a:rPr>
              <a:t>.</a:t>
            </a:r>
            <a:endParaRPr lang="tr-TR" sz="36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pic>
        <p:nvPicPr>
          <p:cNvPr id="22530" name="Picture 2" descr="http://img.photobucket.com/albums/v235/SmileyMags/School/Tchr/4955508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72264" y="3500438"/>
            <a:ext cx="1905000" cy="1905000"/>
          </a:xfrm>
          <a:prstGeom prst="rect">
            <a:avLst/>
          </a:prstGeom>
          <a:noFill/>
        </p:spPr>
      </p:pic>
      <p:pic>
        <p:nvPicPr>
          <p:cNvPr id="10242" name="Picture 2" descr="http://1.bp.blogspot.com/-gHf3HLUK39s/UDLb5dozgoI/AAAAAAAAArs/R0Vk9A2vmbY/s1600/AtaT%C3%BCrk-Askeri-10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3286124"/>
            <a:ext cx="2447925" cy="3190876"/>
          </a:xfrm>
          <a:prstGeom prst="rect">
            <a:avLst/>
          </a:prstGeom>
          <a:noFill/>
        </p:spPr>
      </p:pic>
      <p:pic>
        <p:nvPicPr>
          <p:cNvPr id="5" name="Picture 22" descr="http://img1.loadtr.com/k-407312-y%C3%BCr%C3%BCyen_gif.gif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8" y="3500438"/>
            <a:ext cx="961022" cy="961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2" descr="http://img1.loadtr.com/k-407312-y%C3%BCr%C3%BCyen_gif.gif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4357694"/>
            <a:ext cx="961022" cy="961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2" descr="http://img1.loadtr.com/k-407312-y%C3%BCr%C3%BCyen_gif.gif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744" y="5429264"/>
            <a:ext cx="961022" cy="961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1" descr="http://www.aktifemlak.net/assets/Terazi-adalet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2643182"/>
            <a:ext cx="2000250" cy="164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Bulut Belirtme Çizgisi"/>
          <p:cNvSpPr/>
          <p:nvPr/>
        </p:nvSpPr>
        <p:spPr>
          <a:xfrm>
            <a:off x="2500298" y="714356"/>
            <a:ext cx="6286500" cy="1714500"/>
          </a:xfrm>
          <a:prstGeom prst="cloudCallout">
            <a:avLst>
              <a:gd name="adj1" fmla="val -19302"/>
              <a:gd name="adj2" fmla="val 126126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200" b="1" dirty="0">
                <a:solidFill>
                  <a:srgbClr val="FF0000"/>
                </a:solidFill>
              </a:rPr>
              <a:t>5</a:t>
            </a:r>
            <a:r>
              <a:rPr lang="tr-TR" sz="3200" b="1" dirty="0" smtClean="0">
                <a:solidFill>
                  <a:srgbClr val="FF0000"/>
                </a:solidFill>
              </a:rPr>
              <a:t>-ÖLÇÜLER </a:t>
            </a:r>
            <a:r>
              <a:rPr lang="tr-TR" sz="3200" b="1" dirty="0">
                <a:solidFill>
                  <a:srgbClr val="FF0000"/>
                </a:solidFill>
              </a:rPr>
              <a:t>DEĞİŞTİ</a:t>
            </a:r>
          </a:p>
        </p:txBody>
      </p:sp>
      <p:sp>
        <p:nvSpPr>
          <p:cNvPr id="43018" name="AutoShape 10" descr="9k="/>
          <p:cNvSpPr>
            <a:spLocks noChangeAspect="1" noChangeArrowheads="1"/>
          </p:cNvSpPr>
          <p:nvPr/>
        </p:nvSpPr>
        <p:spPr bwMode="auto">
          <a:xfrm>
            <a:off x="3881438" y="2938463"/>
            <a:ext cx="1381125" cy="981075"/>
          </a:xfrm>
          <a:prstGeom prst="rect">
            <a:avLst/>
          </a:prstGeom>
          <a:noFill/>
        </p:spPr>
        <p:txBody>
          <a:bodyPr/>
          <a:lstStyle/>
          <a:p>
            <a:endParaRPr lang="tr-TR"/>
          </a:p>
        </p:txBody>
      </p:sp>
      <p:sp>
        <p:nvSpPr>
          <p:cNvPr id="43020" name="AutoShape 12" descr="9k="/>
          <p:cNvSpPr>
            <a:spLocks noChangeAspect="1" noChangeArrowheads="1"/>
          </p:cNvSpPr>
          <p:nvPr/>
        </p:nvSpPr>
        <p:spPr bwMode="auto">
          <a:xfrm>
            <a:off x="3881438" y="2938463"/>
            <a:ext cx="1381125" cy="981075"/>
          </a:xfrm>
          <a:prstGeom prst="rect">
            <a:avLst/>
          </a:prstGeom>
          <a:noFill/>
        </p:spPr>
        <p:txBody>
          <a:bodyPr/>
          <a:lstStyle/>
          <a:p>
            <a:endParaRPr lang="tr-TR"/>
          </a:p>
        </p:txBody>
      </p:sp>
      <p:pic>
        <p:nvPicPr>
          <p:cNvPr id="7170" name="Picture 2" descr="http://www.abload.de/img/ajd8dsj9m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2500306"/>
            <a:ext cx="3124200" cy="4000528"/>
          </a:xfrm>
          <a:prstGeom prst="rect">
            <a:avLst/>
          </a:prstGeom>
          <a:noFill/>
        </p:spPr>
      </p:pic>
      <p:pic>
        <p:nvPicPr>
          <p:cNvPr id="11" name="Picture 22" descr="http://img1.loadtr.com/k-407312-y%C3%BCr%C3%BCyen_gif.gif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662" y="714356"/>
            <a:ext cx="961022" cy="961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2" descr="http://img1.loadtr.com/k-407312-y%C3%BCr%C3%BCyen_gif.gif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744" y="4000504"/>
            <a:ext cx="961022" cy="961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2" descr="http://img1.loadtr.com/k-407312-y%C3%BCr%C3%BCyen_gif.gif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662" y="4786322"/>
            <a:ext cx="961022" cy="961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428596" y="285728"/>
            <a:ext cx="8358246" cy="3786214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tr-TR" b="1" dirty="0" smtClean="0">
                <a:solidFill>
                  <a:schemeClr val="bg1"/>
                </a:solidFill>
                <a:latin typeface="Calibri" pitchFamily="34" charset="0"/>
              </a:rPr>
              <a:t>Milletimiz birçok hak ve hürriyete kavuştu. Artık herkes istediği gibi düşünebiliyor ve düşüncesini söyleyebiliyor</a:t>
            </a:r>
            <a:r>
              <a:rPr lang="tr-TR" b="1" dirty="0" smtClean="0"/>
              <a:t>.</a:t>
            </a:r>
            <a:endParaRPr lang="tr-TR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pic>
        <p:nvPicPr>
          <p:cNvPr id="22530" name="Picture 2" descr="http://img.photobucket.com/albums/v235/SmileyMags/School/Tchr/4955508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39000" y="4357694"/>
            <a:ext cx="1905000" cy="1905000"/>
          </a:xfrm>
          <a:prstGeom prst="rect">
            <a:avLst/>
          </a:prstGeom>
          <a:noFill/>
        </p:spPr>
      </p:pic>
      <p:pic>
        <p:nvPicPr>
          <p:cNvPr id="6146" name="Picture 2" descr="http://www.abload.de/img/lhmhb9jru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00100" y="4000504"/>
            <a:ext cx="1975570" cy="2500306"/>
          </a:xfrm>
          <a:prstGeom prst="rect">
            <a:avLst/>
          </a:prstGeom>
          <a:noFill/>
        </p:spPr>
      </p:pic>
      <p:pic>
        <p:nvPicPr>
          <p:cNvPr id="5" name="Picture 22" descr="http://img1.loadtr.com/k-407312-y%C3%BCr%C3%BCyen_gif.gif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124" y="4857760"/>
            <a:ext cx="961022" cy="961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http://www.kavga.net/gorsel/129_ekim_cumhuriyet_bayrami_resimleri_22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1357299"/>
            <a:ext cx="7429552" cy="4071966"/>
          </a:xfrm>
          <a:prstGeom prst="rect">
            <a:avLst/>
          </a:prstGeom>
          <a:noFill/>
        </p:spPr>
      </p:pic>
      <p:sp>
        <p:nvSpPr>
          <p:cNvPr id="3" name="WordArt 6"/>
          <p:cNvSpPr>
            <a:spLocks noChangeArrowheads="1" noChangeShapeType="1" noTextEdit="1"/>
          </p:cNvSpPr>
          <p:nvPr/>
        </p:nvSpPr>
        <p:spPr bwMode="auto">
          <a:xfrm>
            <a:off x="428596" y="214290"/>
            <a:ext cx="8496944" cy="84434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kern="10" dirty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BİLGİ YUVAMIZIN KUZUCUKLARI</a:t>
            </a:r>
          </a:p>
        </p:txBody>
      </p:sp>
      <p:sp>
        <p:nvSpPr>
          <p:cNvPr id="4" name="WordArt 14"/>
          <p:cNvSpPr>
            <a:spLocks noChangeArrowheads="1" noChangeShapeType="1" noTextEdit="1"/>
          </p:cNvSpPr>
          <p:nvPr/>
        </p:nvSpPr>
        <p:spPr bwMode="auto">
          <a:xfrm>
            <a:off x="1142976" y="5786454"/>
            <a:ext cx="7286676" cy="71914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kern="10" dirty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C00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Tuncay YILDIRICI</a:t>
            </a:r>
          </a:p>
        </p:txBody>
      </p:sp>
      <p:pic>
        <p:nvPicPr>
          <p:cNvPr id="5" name="Picture 22" descr="http://img1.loadtr.com/k-407312-y%C3%BCr%C3%BCyen_gif.gif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6182" y="2928934"/>
            <a:ext cx="961022" cy="961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2" descr="http://img1.loadtr.com/k-407312-y%C3%BCr%C3%BCyen_gif.gif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7554" y="3071810"/>
            <a:ext cx="961022" cy="961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2" descr="http://img1.loadtr.com/k-407312-y%C3%BCr%C3%BCyen_gif.gif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364" y="3214686"/>
            <a:ext cx="961022" cy="961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2" descr="http://img1.loadtr.com/k-407312-y%C3%BCr%C3%BCyen_gif.gif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8992" y="2357430"/>
            <a:ext cx="961022" cy="961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2" descr="http://img1.loadtr.com/k-407312-y%C3%BCr%C3%BCyen_gif.gif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7686" y="2643182"/>
            <a:ext cx="961022" cy="961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2" descr="http://img1.loadtr.com/k-407312-y%C3%BCr%C3%BCyen_gif.gif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3306" y="3643314"/>
            <a:ext cx="961022" cy="961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2" descr="http://img1.loadtr.com/k-407312-y%C3%BCr%C3%BCyen_gif.gif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1934" y="2071678"/>
            <a:ext cx="961022" cy="961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2" descr="http://img1.loadtr.com/k-407312-y%C3%BCr%C3%BCyen_gif.gif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3372" y="3357562"/>
            <a:ext cx="961022" cy="961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2" descr="http://img1.loadtr.com/k-407312-y%C3%BCr%C3%BCyen_gif.gif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6182" y="1714488"/>
            <a:ext cx="961022" cy="961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s://www.anitkabir.com.tr/Dosyalar/Sistem/Slayt/Anitkabir-Slayt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525" y="0"/>
            <a:ext cx="91344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1" name="WordArt 6"/>
          <p:cNvSpPr>
            <a:spLocks noChangeArrowheads="1" noChangeShapeType="1" noTextEdit="1"/>
          </p:cNvSpPr>
          <p:nvPr/>
        </p:nvSpPr>
        <p:spPr bwMode="auto">
          <a:xfrm>
            <a:off x="428625" y="357188"/>
            <a:ext cx="8496300" cy="7143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kern="1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MUSTAFA KEMAL ATATÜRK</a:t>
            </a:r>
          </a:p>
        </p:txBody>
      </p:sp>
      <p:sp>
        <p:nvSpPr>
          <p:cNvPr id="12292" name="WordArt 6"/>
          <p:cNvSpPr>
            <a:spLocks noChangeArrowheads="1" noChangeShapeType="1" noTextEdit="1"/>
          </p:cNvSpPr>
          <p:nvPr/>
        </p:nvSpPr>
        <p:spPr bwMode="auto">
          <a:xfrm>
            <a:off x="3571875" y="1785938"/>
            <a:ext cx="3857625" cy="5826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r-TR" sz="3600" kern="1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1881-1938</a:t>
            </a:r>
          </a:p>
        </p:txBody>
      </p:sp>
      <p:pic>
        <p:nvPicPr>
          <p:cNvPr id="12293" name="Picture 22" descr="http://img1.loadtr.com/k-407312-y%C3%BCr%C3%BCyen_gif.gif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86063" y="4857750"/>
            <a:ext cx="1000125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4" name="Picture 22" descr="http://img1.loadtr.com/k-407312-y%C3%BCr%C3%BCyen_gif.gif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4929188"/>
            <a:ext cx="1000125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5" name="Picture 22" descr="http://img1.loadtr.com/k-407312-y%C3%BCr%C3%BCyen_gif.gif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43000" y="5000625"/>
            <a:ext cx="1000125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6" name="Picture 22" descr="http://img1.loadtr.com/k-407312-y%C3%BCr%C3%BCyen_gif.gif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86563" y="4929188"/>
            <a:ext cx="1000125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11" name="WordArt 11" descr="Kesik çizgili dikey"/>
          <p:cNvSpPr>
            <a:spLocks noChangeArrowheads="1" noChangeShapeType="1" noTextEdit="1"/>
          </p:cNvSpPr>
          <p:nvPr/>
        </p:nvSpPr>
        <p:spPr bwMode="auto">
          <a:xfrm>
            <a:off x="500063" y="333375"/>
            <a:ext cx="8643937" cy="2305050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14287"/>
              </a:avLst>
            </a:prstTxWarp>
          </a:bodyPr>
          <a:lstStyle/>
          <a:p>
            <a:pPr algn="ctr"/>
            <a:r>
              <a:rPr lang="tr-TR" sz="3600" kern="10">
                <a:ln w="38100">
                  <a:solidFill>
                    <a:srgbClr val="000000"/>
                  </a:solidFill>
                  <a:round/>
                  <a:headEnd/>
                  <a:tailEnd/>
                </a:ln>
                <a:pattFill prst="dashVert">
                  <a:fgClr>
                    <a:srgbClr val="FF3300"/>
                  </a:fgClr>
                  <a:bgClr>
                    <a:schemeClr val="accent2"/>
                  </a:bgClr>
                </a:patt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ATATÜRK’ÜN HİZMETLERİ </a:t>
            </a:r>
          </a:p>
        </p:txBody>
      </p:sp>
      <p:pic>
        <p:nvPicPr>
          <p:cNvPr id="13315" name="Picture 2" descr="ataturk-002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08175" y="2565400"/>
            <a:ext cx="6119813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zoom/>
    <p:sndAc>
      <p:stSnd>
        <p:snd r:embed="rId3" name="click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11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Köşeleri Yuvarlanmış Dikdörtgen Belirtme Çizgisi"/>
          <p:cNvSpPr/>
          <p:nvPr/>
        </p:nvSpPr>
        <p:spPr>
          <a:xfrm>
            <a:off x="428596" y="260648"/>
            <a:ext cx="8391876" cy="2520280"/>
          </a:xfrm>
          <a:prstGeom prst="wedgeRoundRectCallout">
            <a:avLst>
              <a:gd name="adj1" fmla="val 10722"/>
              <a:gd name="adj2" fmla="val 51606"/>
              <a:gd name="adj3" fmla="val 16667"/>
            </a:avLst>
          </a:prstGeom>
          <a:solidFill>
            <a:srgbClr val="FF33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tr-TR" sz="5400" dirty="0">
                <a:solidFill>
                  <a:schemeClr val="bg1"/>
                </a:solidFill>
                <a:latin typeface="Calibri" pitchFamily="34" charset="0"/>
              </a:rPr>
              <a:t>Atatürk’ün önderliğinde   yurdumuz düşmanlardan</a:t>
            </a:r>
          </a:p>
          <a:p>
            <a:pPr>
              <a:defRPr/>
            </a:pPr>
            <a:r>
              <a:rPr lang="tr-TR" sz="5400" dirty="0">
                <a:solidFill>
                  <a:schemeClr val="bg1"/>
                </a:solidFill>
                <a:latin typeface="Calibri" pitchFamily="34" charset="0"/>
              </a:rPr>
              <a:t>kurtuldu.</a:t>
            </a:r>
            <a:endParaRPr lang="tr-TR" sz="5400" b="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14339" name="Picture 2" descr="Atatürk ve Bayrak resimleri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84438" y="3284538"/>
            <a:ext cx="4751387" cy="331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Köşeleri Yuvarlanmış Dikdörtgen Belirtme Çizgisi"/>
          <p:cNvSpPr/>
          <p:nvPr/>
        </p:nvSpPr>
        <p:spPr>
          <a:xfrm>
            <a:off x="571500" y="214313"/>
            <a:ext cx="8358188" cy="1357312"/>
          </a:xfrm>
          <a:prstGeom prst="wedgeRoundRectCallout">
            <a:avLst>
              <a:gd name="adj1" fmla="val 33683"/>
              <a:gd name="adj2" fmla="val 240869"/>
              <a:gd name="adj3" fmla="val 16667"/>
            </a:avLst>
          </a:prstGeom>
          <a:solidFill>
            <a:srgbClr val="FF00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marL="292100" indent="-292100" fontAlgn="auto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defRPr/>
            </a:pPr>
            <a:r>
              <a:rPr lang="tr-TR" sz="4000" dirty="0">
                <a:solidFill>
                  <a:schemeClr val="bg1"/>
                </a:solidFill>
                <a:latin typeface="Arial Narrow" pitchFamily="34" charset="0"/>
              </a:rPr>
              <a:t>23 NİSAN 1920 YILINDA ANKARA ‘DA BÜYÜK MİLLET MECLİSİ AÇILDI.</a:t>
            </a:r>
          </a:p>
        </p:txBody>
      </p:sp>
      <p:pic>
        <p:nvPicPr>
          <p:cNvPr id="15363" name="Picture 2" descr="http://i213.photobucket.com/albums/cc228/mistica34/ataturkbayrak4vejb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57563" y="2714625"/>
            <a:ext cx="2857500" cy="177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32" descr="http://img472.imageshack.us/img472/6316/b11po4jr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750" y="4786313"/>
            <a:ext cx="14287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2" descr="http://3.bp.blogspot.com/-HoHZ_VAnOaY/UDLd-ZSUsGI/AAAAAAAAAvE/8-UBOKsTzi0/s1600/AtaT%C3%BCrk-askeri-12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50" y="2071688"/>
            <a:ext cx="3071813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Köşeleri Yuvarlanmış Dikdörtgen Belirtme Çizgisi"/>
          <p:cNvSpPr/>
          <p:nvPr/>
        </p:nvSpPr>
        <p:spPr>
          <a:xfrm>
            <a:off x="571500" y="214313"/>
            <a:ext cx="8358188" cy="1357312"/>
          </a:xfrm>
          <a:prstGeom prst="wedgeRoundRectCallout">
            <a:avLst>
              <a:gd name="adj1" fmla="val 33683"/>
              <a:gd name="adj2" fmla="val 240869"/>
              <a:gd name="adj3" fmla="val 16667"/>
            </a:avLst>
          </a:prstGeom>
          <a:solidFill>
            <a:srgbClr val="FF00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marL="292100" indent="-292100" fontAlgn="auto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defRPr/>
            </a:pPr>
            <a:r>
              <a:rPr lang="tr-TR" sz="3200" b="1" dirty="0">
                <a:solidFill>
                  <a:schemeClr val="bg1"/>
                </a:solidFill>
                <a:latin typeface="Arial Narrow" pitchFamily="34" charset="0"/>
              </a:rPr>
              <a:t>29 EKİM 1923 YILINDA CUMHURİYET İLAN EDİLDİ </a:t>
            </a:r>
          </a:p>
        </p:txBody>
      </p:sp>
      <p:pic>
        <p:nvPicPr>
          <p:cNvPr id="16387" name="Picture 2" descr="http://i213.photobucket.com/albums/cc228/mistica34/ataturkbayrak4vejb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00500" y="3000375"/>
            <a:ext cx="23050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32" descr="http://img472.imageshack.us/img472/6316/b11po4jr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750" y="4500563"/>
            <a:ext cx="14287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2" descr="http://www.abload.de/img/atatrktablo2337duxd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5" y="2143125"/>
            <a:ext cx="3536950" cy="435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Resim" descr="ataturk-00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2205038"/>
            <a:ext cx="3295650" cy="2767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Köşeleri Yuvarlanmış Dikdörtgen Belirtme Çizgisi"/>
          <p:cNvSpPr/>
          <p:nvPr/>
        </p:nvSpPr>
        <p:spPr>
          <a:xfrm>
            <a:off x="683568" y="260648"/>
            <a:ext cx="8064896" cy="1512168"/>
          </a:xfrm>
          <a:prstGeom prst="wedgeRoundRectCallout">
            <a:avLst>
              <a:gd name="adj1" fmla="val 10722"/>
              <a:gd name="adj2" fmla="val 51606"/>
              <a:gd name="adj3" fmla="val 16667"/>
            </a:avLst>
          </a:prstGeom>
          <a:solidFill>
            <a:srgbClr val="FF33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tr-TR" sz="4000" dirty="0">
                <a:solidFill>
                  <a:schemeClr val="bg1"/>
                </a:solidFill>
              </a:rPr>
              <a:t>Türkiye Cumhuriyeti Devleti Atatürk önderliğinde kuruldu. </a:t>
            </a:r>
            <a:endParaRPr lang="tr-TR" sz="4000" b="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LFABET98" pitchFamily="2" charset="0"/>
            </a:endParaRPr>
          </a:p>
        </p:txBody>
      </p:sp>
      <p:pic>
        <p:nvPicPr>
          <p:cNvPr id="17412" name="Picture 2" descr="http://www.resimhayattir.com/data/media/137/Ata-Nil-015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67175" y="2095500"/>
            <a:ext cx="4762500" cy="442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Köşeleri Yuvarlanmış Dikdörtgen Belirtme Çizgisi"/>
          <p:cNvSpPr/>
          <p:nvPr/>
        </p:nvSpPr>
        <p:spPr>
          <a:xfrm>
            <a:off x="571500" y="214313"/>
            <a:ext cx="8358188" cy="1357312"/>
          </a:xfrm>
          <a:prstGeom prst="wedgeRoundRectCallout">
            <a:avLst>
              <a:gd name="adj1" fmla="val 33683"/>
              <a:gd name="adj2" fmla="val 240869"/>
              <a:gd name="adj3" fmla="val 16667"/>
            </a:avLst>
          </a:prstGeom>
          <a:solidFill>
            <a:srgbClr val="FF00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marL="292100" indent="-292100" fontAlgn="auto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defRPr/>
            </a:pPr>
            <a:r>
              <a:rPr lang="tr-TR" sz="3200" b="1" dirty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  <a:latin typeface="Calibri" pitchFamily="34" charset="0"/>
              </a:rPr>
              <a:t>Atatürk’ün önderliğinde ülkemizin gelişmesi için pek çok alanda yenilikler yapılmıştır. </a:t>
            </a:r>
            <a:endParaRPr lang="tr-TR" sz="32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18435" name="3 İçerik Yer Tutucusu" descr="semsi-efendi-konagi-hizmete-acildi-192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4214813"/>
            <a:ext cx="3683000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2" descr="http://i213.photobucket.com/albums/cc228/mistica34/ataturkbayrak4vejb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29063" y="3643313"/>
            <a:ext cx="2857500" cy="177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32" descr="http://img472.imageshack.us/img472/6316/b11po4jr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72313" y="4286250"/>
            <a:ext cx="14287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Picture 4" descr="http://www.abload.de/img/ymywkojjf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88" y="2143125"/>
            <a:ext cx="3143250" cy="2211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Hisse Senedi">
  <a:themeElements>
    <a:clrScheme name="Hisse Senedi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Hisse Senedi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Hisse Senedi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1053</TotalTime>
  <Words>125</Words>
  <Application>Microsoft Office PowerPoint</Application>
  <PresentationFormat>Ekran Gösterisi (4:3)</PresentationFormat>
  <Paragraphs>30</Paragraphs>
  <Slides>17</Slides>
  <Notes>6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9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17</vt:i4>
      </vt:variant>
    </vt:vector>
  </HeadingPairs>
  <TitlesOfParts>
    <vt:vector size="27" baseType="lpstr">
      <vt:lpstr>ALFABET98</vt:lpstr>
      <vt:lpstr>Arial Black</vt:lpstr>
      <vt:lpstr>Arial Narrow</vt:lpstr>
      <vt:lpstr>Calibri</vt:lpstr>
      <vt:lpstr>Comic Sans MS</vt:lpstr>
      <vt:lpstr>Franklin Gothic Book</vt:lpstr>
      <vt:lpstr>Perpetua</vt:lpstr>
      <vt:lpstr>Times New Roman</vt:lpstr>
      <vt:lpstr>Wingdings 2</vt:lpstr>
      <vt:lpstr>Hisse Senedi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Company>By NeC ® 2010 | Katilimsiz.Com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aaaa</dc:creator>
  <cp:keywords>www.sorubak.com</cp:keywords>
  <cp:lastModifiedBy>doğan</cp:lastModifiedBy>
  <cp:revision>227</cp:revision>
  <dcterms:created xsi:type="dcterms:W3CDTF">2012-11-18T10:59:22Z</dcterms:created>
  <dcterms:modified xsi:type="dcterms:W3CDTF">2016-04-20T21:01:23Z</dcterms:modified>
</cp:coreProperties>
</file>