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F306F-1D43-48D9-AC06-34B03DDB2745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705C-87EA-4C6C-B29C-C111D23F39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910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705C-87EA-4C6C-B29C-C111D23F394E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0553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T246O3anJAhVGcRQKHdT9B3oQjRwIBw&amp;url=http://crocherosyy.blogspot.com/2015/08/fotos-de-portimao-algarve.html&amp;bvm=bv.108194040,d.bGg&amp;psig=AFQjCNFvs4p_NEwyl7on1MjuAgD-xJNpwA&amp;ust=1448477297697955" TargetMode="External"/><Relationship Id="rId13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4.gif"/><Relationship Id="rId12" Type="http://schemas.openxmlformats.org/officeDocument/2006/relationships/hyperlink" Target="http://www.sevdaselim.net/forums/animals-gif-animal-pictures-animated-gif-hayvan-gifleri-her-cesit-hayvan-hayvan-resimleri/89720.htm" TargetMode="External"/><Relationship Id="rId2" Type="http://schemas.openxmlformats.org/officeDocument/2006/relationships/hyperlink" Target="http://www.google.com.tr/url?sa=i&amp;rct=j&amp;q=&amp;esrc=s&amp;frm=1&amp;source=images&amp;cd=&amp;cad=rja&amp;uact=8&amp;ved=0ahUKEwiZhdSW3KnJAhUJ1hQKHYptAWAQjRwIBw&amp;url=http://www.frmartuklu.org/konu/%C5%9Eirin-gifler-hareketli-dostluk-resimleri-hayvan-gifleri.35710/&amp;psig=AFQjCNE1W06BGIVIHP-7XRj1qRr2bXRQZg&amp;ust=144847718303073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areketli-resimler-2013.blogspot.com/p/hareketli-komik-resimler.html" TargetMode="External"/><Relationship Id="rId11" Type="http://schemas.openxmlformats.org/officeDocument/2006/relationships/image" Target="../media/image6.gif"/><Relationship Id="rId5" Type="http://schemas.openxmlformats.org/officeDocument/2006/relationships/image" Target="../media/image3.gif"/><Relationship Id="rId10" Type="http://schemas.openxmlformats.org/officeDocument/2006/relationships/hyperlink" Target="http://www.sevdaselim.net/forums/animals-gif-animal-pictures-animated-gif-hayvan-gifleri-her-cesit-hayvan-hayvan-resimleri/28303.htm" TargetMode="External"/><Relationship Id="rId4" Type="http://schemas.openxmlformats.org/officeDocument/2006/relationships/hyperlink" Target="http://www.google.com.tr/url?sa=i&amp;rct=j&amp;q=&amp;esrc=s&amp;frm=1&amp;source=images&amp;cd=&amp;cad=rja&amp;uact=8&amp;ved=0ahUKEwjdvvLJ3KnJAhVCzRQKHc79AmsQjRwIBw&amp;url=http://www.goktepeliler.com/forums/komik-kedi-gifleri-t7777.html&amp;bvm=bv.108194040,d.bGg&amp;psig=AFQjCNFvs4p_NEwyl7on1MjuAgD-xJNpwA&amp;ust=1448477297697955" TargetMode="External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gueu_9anJAhVJShQKHVezCXAQjRwIBw&amp;url=http://www.hareketligifler.net/cat-kostebekler-212.htm&amp;bvm=bv.108194040,d.bGg&amp;psig=AFQjCNEZ62aDN9AyCQ9UerQP-54raHKPsg&amp;ust=1448483985375875" TargetMode="External"/><Relationship Id="rId3" Type="http://schemas.openxmlformats.org/officeDocument/2006/relationships/image" Target="../media/image34.gif"/><Relationship Id="rId7" Type="http://schemas.openxmlformats.org/officeDocument/2006/relationships/image" Target="../media/image36.gif"/><Relationship Id="rId2" Type="http://schemas.openxmlformats.org/officeDocument/2006/relationships/hyperlink" Target="http://www.google.com.tr/url?sa=i&amp;rct=j&amp;q=&amp;esrc=s&amp;frm=1&amp;source=images&amp;cd=&amp;cad=rja&amp;uact=8&amp;ved=0ahUKEwjnpM3Q9KnJAhWFWBQKHeQ7AjkQjRwIBw&amp;url=http://prensesforum.com/archive/index.php?thread-200.html&amp;psig=AFQjCNH5yKxEyZqnQ69wMb7ChxMa3ESBwA&amp;ust=144848364898226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23gif.de/zaehne/" TargetMode="External"/><Relationship Id="rId5" Type="http://schemas.openxmlformats.org/officeDocument/2006/relationships/image" Target="../media/image35.png"/><Relationship Id="rId4" Type="http://schemas.openxmlformats.org/officeDocument/2006/relationships/hyperlink" Target="http://www.google.com.tr/url?sa=i&amp;rct=j&amp;q=&amp;esrc=s&amp;frm=1&amp;source=images&amp;cd=&amp;cad=rja&amp;uact=8&amp;ved=0ahUKEwjj8fOp9KnJAhVDVBQKHRCvDsgQjRwIBw&amp;url=http://www.estanbul.com/karincalarin-bogulmamasi-58970.html&amp;psig=AFQjCNH5yKxEyZqnQ69wMb7ChxMa3ESBwA&amp;ust=1448483648982264" TargetMode="External"/><Relationship Id="rId9" Type="http://schemas.openxmlformats.org/officeDocument/2006/relationships/image" Target="../media/image3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nklinot.com/yazilim/facebook-hareketli-hayvan-gifleri-fbml-kodlari.html" TargetMode="External"/><Relationship Id="rId13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0.gif"/><Relationship Id="rId12" Type="http://schemas.openxmlformats.org/officeDocument/2006/relationships/hyperlink" Target="http://yaycilarkoyu.turkiyemayyildiz.com/showthread.php?tid=389" TargetMode="External"/><Relationship Id="rId2" Type="http://schemas.openxmlformats.org/officeDocument/2006/relationships/hyperlink" Target="http://www.resimler.tv/resim3120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ktepeliler.com/forums/hareketli-sincap-gifleri-t6166.html" TargetMode="External"/><Relationship Id="rId11" Type="http://schemas.openxmlformats.org/officeDocument/2006/relationships/image" Target="../media/image42.gif"/><Relationship Id="rId5" Type="http://schemas.openxmlformats.org/officeDocument/2006/relationships/image" Target="../media/image39.gif"/><Relationship Id="rId10" Type="http://schemas.openxmlformats.org/officeDocument/2006/relationships/hyperlink" Target="http://babyrockreation.eklablog.fr/accueil-a100354123" TargetMode="External"/><Relationship Id="rId4" Type="http://schemas.openxmlformats.org/officeDocument/2006/relationships/hyperlink" Target="http://www.hareketligifler.net/cat-sincaplar-190.htm" TargetMode="External"/><Relationship Id="rId9" Type="http://schemas.openxmlformats.org/officeDocument/2006/relationships/image" Target="../media/image41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w2PL_-anJAhVGTBQKHSQsDx4QjRwIBw&amp;url=http://banucabirseyler.blogspot.com/2014_10_01_archive.html&amp;bvm=bv.108194040,d.bGg&amp;psig=AFQjCNHDMqSXoCtdUNcU3f_nmvK7gLFhww&amp;ust=1448485191979694" TargetMode="External"/><Relationship Id="rId3" Type="http://schemas.openxmlformats.org/officeDocument/2006/relationships/image" Target="../media/image44.gif"/><Relationship Id="rId7" Type="http://schemas.openxmlformats.org/officeDocument/2006/relationships/image" Target="../media/image47.gif"/><Relationship Id="rId2" Type="http://schemas.openxmlformats.org/officeDocument/2006/relationships/hyperlink" Target="http://www.google.com.tr/url?sa=i&amp;rct=j&amp;q=&amp;esrc=s&amp;frm=1&amp;source=images&amp;cd=&amp;cad=rja&amp;uact=8&amp;ved=0ahUKEwiw2PL_-anJAhVGTBQKHSQsDx4QjRwIBw&amp;url=http://www.bilgilersitesi.com/kelebek-nasil-olusur-tirtildan-kelebege-nasil-donusur.html&amp;bvm=bv.108194040,d.bGg&amp;psig=AFQjCNHDMqSXoCtdUNcU3f_nmvK7gLFhww&amp;ust=144848519197969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11" Type="http://schemas.openxmlformats.org/officeDocument/2006/relationships/image" Target="../media/image49.jpeg"/><Relationship Id="rId5" Type="http://schemas.openxmlformats.org/officeDocument/2006/relationships/image" Target="../media/image45.gif"/><Relationship Id="rId10" Type="http://schemas.openxmlformats.org/officeDocument/2006/relationships/hyperlink" Target="http://www.google.com.tr/url?sa=i&amp;rct=j&amp;q=&amp;esrc=s&amp;frm=1&amp;source=images&amp;cd=&amp;cad=rja&amp;uact=8&amp;ved=0ahUKEwjFzK-g-6nJAhXMtxQKHQyJBRAQjRwIBw&amp;url=http://www.hayvanlarim.org/ipek-bocegi-resmi-1211/&amp;bvm=bv.108194040,d.bGg&amp;psig=AFQjCNE1d8dRMKGJ7E-xh5cbmQjcxb_qcQ&amp;ust=1448485483048727" TargetMode="External"/><Relationship Id="rId4" Type="http://schemas.openxmlformats.org/officeDocument/2006/relationships/hyperlink" Target="http://www.google.com.tr/url?sa=i&amp;rct=j&amp;q=&amp;esrc=s&amp;frm=1&amp;source=images&amp;cd=&amp;cad=rja&amp;uact=8&amp;ved=0ahUKEwiw2PL_-anJAhVGTBQKHSQsDx4QjRwIBw&amp;url=http://www.delinetciler.org/hayvanlar-alemi/153376-kelebegin-olusumu.html&amp;bvm=bv.108194040,d.bGg&amp;psig=AFQjCNHDMqSXoCtdUNcU3f_nmvK7gLFhww&amp;ust=1448485191979694" TargetMode="External"/><Relationship Id="rId9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jSq7LFgKrJAhWCtxQKHf_MA_4QjRwIBw&amp;url=http://www.alanya.tv/tr/AlanyaResimleri/Ma%C4%9FaraResimleri/&amp;bvm=bv.108194040,d.bGg&amp;psig=AFQjCNFwzjfBm5UQ-74uYGYm-Z_7C8PJ5g&amp;ust=1448486928527176" TargetMode="External"/><Relationship Id="rId3" Type="http://schemas.openxmlformats.org/officeDocument/2006/relationships/image" Target="../media/image50.gif"/><Relationship Id="rId7" Type="http://schemas.openxmlformats.org/officeDocument/2006/relationships/image" Target="../media/image52.gif"/><Relationship Id="rId2" Type="http://schemas.openxmlformats.org/officeDocument/2006/relationships/hyperlink" Target="http://www.railleries.ca/349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rumsamyeli.com/printthread.php?tid=457" TargetMode="External"/><Relationship Id="rId5" Type="http://schemas.openxmlformats.org/officeDocument/2006/relationships/image" Target="../media/image51.gif"/><Relationship Id="rId4" Type="http://schemas.openxmlformats.org/officeDocument/2006/relationships/hyperlink" Target="http://www.google.com.tr/url?sa=i&amp;rct=j&amp;q=&amp;esrc=s&amp;frm=1&amp;source=images&amp;cd=&amp;cad=rja&amp;uact=8&amp;ved=0ahUKEwjn5_bj_KnJAhWI7RQKHf5QAesQjRwIBw&amp;url=http://www.goktepeliler.com/forums/hareketli-kurt-gif-t77883.html&amp;bvm=bv.108194040,d.bGg&amp;psig=AFQjCNHgMlSo2U_wLQDAvLcKN9Rh1_TjIQ&amp;ust=1448485875713445" TargetMode="External"/><Relationship Id="rId9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hyperlink" Target="http://www.google.com.tr/url?sa=i&amp;rct=j&amp;q=&amp;esrc=s&amp;frm=1&amp;source=images&amp;cd=&amp;cad=rja&amp;uact=8&amp;ved=0ahUKEwjHq4ztgKrJAhWLvxQKHQ1uCTAQjRwIBw&amp;url=http://cienciasterceroprimariainem26.blogspot.com/&amp;bvm=bv.108194040,d.bGg&amp;psig=AFQjCNHd8BMVDZ3vjgelAjJfug6FgvNU7A&amp;ust=144848703324804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hyperlink" Target="http://www.sevdaselim.net/forums/animals-gif-animal-pictures-animated-gif-hayvan-gifleri-her-cesit-hayvan-hayvan-resimleri/117711.htm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land-divers.com/specials.php" TargetMode="External"/><Relationship Id="rId13" Type="http://schemas.openxmlformats.org/officeDocument/2006/relationships/image" Target="../media/image61.gif"/><Relationship Id="rId3" Type="http://schemas.openxmlformats.org/officeDocument/2006/relationships/image" Target="../media/image56.gif"/><Relationship Id="rId7" Type="http://schemas.openxmlformats.org/officeDocument/2006/relationships/image" Target="../media/image58.gif"/><Relationship Id="rId12" Type="http://schemas.openxmlformats.org/officeDocument/2006/relationships/hyperlink" Target="https://misscolleenscorner.wordpress.com/2014/05/" TargetMode="External"/><Relationship Id="rId2" Type="http://schemas.openxmlformats.org/officeDocument/2006/relationships/hyperlink" Target="http://www.google.com.tr/url?sa=i&amp;rct=j&amp;q=&amp;esrc=s&amp;frm=1&amp;source=images&amp;cd=&amp;cad=rja&amp;uact=8&amp;ved=0ahUKEwjw3fKIg6rJAhXGPRQKHf2aBTsQjRwIBw&amp;url=http://www.nkfu.com/hareketli-balik-gifleri/&amp;bvm=bv.108194040,d.bGg&amp;psig=AFQjCNGwuLY36nq_hwng6nIm9nb_PeIgnA&amp;ust=144848761542983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quelico.centerblog.net/1098-gifs-animes-dauphins" TargetMode="External"/><Relationship Id="rId11" Type="http://schemas.openxmlformats.org/officeDocument/2006/relationships/image" Target="../media/image60.gif"/><Relationship Id="rId5" Type="http://schemas.openxmlformats.org/officeDocument/2006/relationships/image" Target="../media/image57.gif"/><Relationship Id="rId10" Type="http://schemas.openxmlformats.org/officeDocument/2006/relationships/hyperlink" Target="http://technomouse.ru/rubric/685037/" TargetMode="External"/><Relationship Id="rId4" Type="http://schemas.openxmlformats.org/officeDocument/2006/relationships/hyperlink" Target="http://www.google.com.tr/url?sa=i&amp;rct=j&amp;q=&amp;esrc=s&amp;frm=1&amp;source=images&amp;cd=&amp;cad=rja&amp;uact=8&amp;ved=0ahUKEwjW66eqg6rJAhVDXRQKHfiFCcAQjRwIBw&amp;url=http://www.resimdiyari.org/hareketli-balik-resimleri-balik-gifleri/&amp;bvm=bv.108194040,d.bGg&amp;psig=AFQjCNGwuLY36nq_hwng6nIm9nb_PeIgnA&amp;ust=1448487615429839" TargetMode="External"/><Relationship Id="rId9" Type="http://schemas.openxmlformats.org/officeDocument/2006/relationships/image" Target="../media/image5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hyperlink" Target="http://www.uyanangenclik.com/index.php?topic=6941.0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google.com.tr/url?sa=i&amp;rct=j&amp;q=&amp;esrc=s&amp;frm=1&amp;source=images&amp;cd=&amp;cad=rja&amp;uact=8&amp;ved=0ahUKEwix7rr73qnJAhUFvRQKHdVvAPcQjRwIBw&amp;url=http://www.frmartuklu.org/konu/hareketli-ev-gifleri.52785/&amp;psig=AFQjCNE8mKXMpJXbS8UM3bWEa7aGFNvRhw&amp;ust=1448477868677829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lgiliforum.com/hareketli-balik-resimleri-t112229.0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J3-T94KnJAhVIVBQKHWNmBZoQjRwIBw&amp;url=http://www.gif-paradies.de/natur/schnee.html&amp;bvm=bv.108194040,d.bGg&amp;psig=AFQjCNGvvzQZWCMkNDRQy6rFV5DmpSnabg&amp;ust=1448478477520904" TargetMode="External"/><Relationship Id="rId3" Type="http://schemas.openxmlformats.org/officeDocument/2006/relationships/image" Target="../media/image9.gif"/><Relationship Id="rId7" Type="http://schemas.openxmlformats.org/officeDocument/2006/relationships/image" Target="../media/image10.gif"/><Relationship Id="rId2" Type="http://schemas.openxmlformats.org/officeDocument/2006/relationships/hyperlink" Target="http://www.google.com.tr/url?sa=i&amp;rct=j&amp;q=&amp;esrc=s&amp;frm=1&amp;source=images&amp;cd=&amp;cad=rja&amp;uact=8&amp;ved=0ahUKEwjds4P536nJAhUEvBQKHdPBDp8QjRwIBw&amp;url=http://www.sevdaselim.net/forums/fantastik-resimler-fantasy-pictures-fantasy-ladies-fantastik-hareketli-resimler-fantastik-gif/161210.htm&amp;bvm=bv.108194040,d.bGg&amp;psig=AFQjCNF9EFT1ab7ml8O_aHSCiMzUEFITIA&amp;ust=144847809995207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ahUKEwiI-63h4KnJAhWFvxQKHawDBMUQjRwIBw&amp;url=http://flatclup.com/showthread.php?1793-en-yeni-hareketli-ay-g%FCne%FE-y%FDld%FDz-gileri-%FD%FE%FDl-%FD%FE%FDl-gifler-hareketli-gifler-%DEir&amp;bvm=bv.108194040,d.bGg&amp;psig=AFQjCNHHLwakXO7po_eUumHFr7mRfymSQQ&amp;ust=1448478406725948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www.google.com.tr/url?sa=i&amp;rct=j&amp;q=&amp;esrc=s&amp;frm=1&amp;source=images&amp;cd=&amp;cad=rja&amp;uact=8&amp;ved=0ahUKEwix7rr73qnJAhUFvRQKHdVvAPcQjRwIBw&amp;url=http://www.frmartuklu.org/konu/hareketli-ev-gifleri.52785/&amp;psig=AFQjCNE8mKXMpJXbS8UM3bWEa7aGFNvRhw&amp;ust=1448477868677829" TargetMode="External"/><Relationship Id="rId9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d987r6qnJAhWJ0xQKHagPAkwQjRwIBw&amp;url=http://www.goktepeliler.com/forums/deryanur-dan-hareketli-t63972.html&amp;psig=AFQjCNEfiyFpzQJIbgTGvEVzrgPBIQNKkw&amp;ust=1448481113737284" TargetMode="External"/><Relationship Id="rId3" Type="http://schemas.openxmlformats.org/officeDocument/2006/relationships/image" Target="../media/image12.gif"/><Relationship Id="rId7" Type="http://schemas.openxmlformats.org/officeDocument/2006/relationships/image" Target="../media/image14.jpeg"/><Relationship Id="rId2" Type="http://schemas.openxmlformats.org/officeDocument/2006/relationships/hyperlink" Target="http://www.google.com.tr/url?sa=i&amp;rct=j&amp;q=&amp;esrc=s&amp;frm=1&amp;source=images&amp;cd=&amp;cad=rja&amp;uact=8&amp;ved=0ahUKEwiQpsH75KnJAhXFtxQKHRaQDNEQjRwIBw&amp;url=http://www.hareketligifler.net/cat-inekler-211.htm&amp;bvm=bv.108194040,d.bGg&amp;psig=AFQjCNFche9Dp7Rp_ublu_lacz_lNyTSPA&amp;ust=144847954961621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ahUKEwim-sfD5qnJAhVBshQKHTwZBJYQjRwIBw&amp;url=http://tr.123rf.com/photo_26036677_k%C4%B1rm%C4%B1z%C4%B1-%C3%A7izgi-film-ah%C4%B1r.html&amp;bvm=bv.108194040,d.bGg&amp;psig=AFQjCNEi4yxUv8zqa5n6obAF3k0yGzhURw&amp;ust=1448479933624219" TargetMode="External"/><Relationship Id="rId5" Type="http://schemas.openxmlformats.org/officeDocument/2006/relationships/image" Target="../media/image13.gif"/><Relationship Id="rId4" Type="http://schemas.openxmlformats.org/officeDocument/2006/relationships/hyperlink" Target="http://www.google.com.tr/url?sa=i&amp;rct=j&amp;q=&amp;esrc=s&amp;frm=1&amp;source=images&amp;cd=&amp;cad=rja&amp;uact=8&amp;ved=0ahUKEwj--5685anJAhUHuRQKHWoIBV4QjRwIBw&amp;url=http://koni-albion.ru/&amp;bvm=bv.108194040,d.bGg&amp;psig=AFQjCNF2tGHRW1lS_bIeJzVhSKZgq6hs8Q&amp;ust=1448479685224119" TargetMode="External"/><Relationship Id="rId9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uact=8&amp;ved=0ahUKEwi9xeT76anJAhXDbhQKHb4oCr8QjRwIBw&amp;url=http://www.imagui.com/a/que-son-animales-de-la-granja-c6epoRynB&amp;bvm=bv.108194040,d.bGg&amp;psig=AFQjCNEWRbUd7hfRKNKyF2SN5yfAkpNN9w&amp;ust=1448480876625784" TargetMode="External"/><Relationship Id="rId3" Type="http://schemas.openxmlformats.org/officeDocument/2006/relationships/image" Target="../media/image16.gif"/><Relationship Id="rId7" Type="http://schemas.openxmlformats.org/officeDocument/2006/relationships/image" Target="../media/image18.gif"/><Relationship Id="rId2" Type="http://schemas.openxmlformats.org/officeDocument/2006/relationships/hyperlink" Target="http://www.egitimevi.net/hareketli-resim/hareketli-hayvan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ducationresources.serif.com/creating_animations/2_design_animation/part2-11.html" TargetMode="External"/><Relationship Id="rId5" Type="http://schemas.openxmlformats.org/officeDocument/2006/relationships/image" Target="../media/image17.gif"/><Relationship Id="rId4" Type="http://schemas.openxmlformats.org/officeDocument/2006/relationships/hyperlink" Target="http://www.google.com.tr/url?sa=i&amp;rct=j&amp;q=&amp;esrc=s&amp;frm=1&amp;source=images&amp;cd=&amp;cad=rja&amp;uact=8&amp;ved=0ahUKEwjWk5rj6KnJAhWCaRQKHb9-AZQQjRwIBw&amp;url=http://forum.celalettin66fm.com/konu-hareketli-hayvan-resimleri-hareketli-hayvan-gifleri-koyun-inek-keci-gifleri.html&amp;bvm=bv.108194040,d.bGg&amp;psig=AFQjCNHjiG13hsafJeuiEYlgm26-VRU3Rg&amp;ust=1448480443778324" TargetMode="External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ktepeliler.com/forums/showthread.php?p=707075&amp;langid=4" TargetMode="External"/><Relationship Id="rId3" Type="http://schemas.openxmlformats.org/officeDocument/2006/relationships/image" Target="../media/image20.gif"/><Relationship Id="rId7" Type="http://schemas.openxmlformats.org/officeDocument/2006/relationships/image" Target="../media/image22.gif"/><Relationship Id="rId2" Type="http://schemas.openxmlformats.org/officeDocument/2006/relationships/hyperlink" Target="http://www.google.com.tr/url?sa=i&amp;rct=j&amp;q=&amp;esrc=s&amp;frm=1&amp;source=images&amp;cd=&amp;cad=rja&amp;uact=8&amp;ved=0ahUKEwiUvMOO66nJAhWD8RQKHbpnBlgQjRwIBw&amp;url=http://www.hareketligifler.net/cat-tavuklar-532.htm&amp;psig=AFQjCNEfiyFpzQJIbgTGvEVzrgPBIQNKkw&amp;ust=144848111373728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ahUKEwix58nK66nJAhWEWhQKHWehBFMQjRwIBw&amp;url=http://www.picgifs.com/bird-graphics/turkey/&amp;bvm=bv.108194040,d.bGg&amp;psig=AFQjCNHnWA_X5fS-mka0d3pba3igEaTDjw&amp;ust=1448481313481229" TargetMode="External"/><Relationship Id="rId11" Type="http://schemas.openxmlformats.org/officeDocument/2006/relationships/image" Target="../media/image24.jpeg"/><Relationship Id="rId5" Type="http://schemas.openxmlformats.org/officeDocument/2006/relationships/image" Target="../media/image21.gif"/><Relationship Id="rId10" Type="http://schemas.openxmlformats.org/officeDocument/2006/relationships/hyperlink" Target="http://www.google.com.tr/url?sa=i&amp;rct=j&amp;q=&amp;esrc=s&amp;frm=1&amp;source=images&amp;cd=&amp;cad=rja&amp;uact=8&amp;ved=0ahUKEwiwkeaC7qnJAhWFWBQKHeQ7AjkQjRwIBw&amp;url=http://ililproje.com.tr/galeri/birbirinden-guzel-kumes-tasarimlari-size-koy-iklimini-yasatacak/2432&amp;bvm=bv.108194040,d.bGg&amp;psig=AFQjCNGqk6AdbzL2IN0cCYcMv0PhxbUUiQ&amp;ust=1448481905866431" TargetMode="External"/><Relationship Id="rId4" Type="http://schemas.openxmlformats.org/officeDocument/2006/relationships/hyperlink" Target="http://www.google.com.tr/url?sa=i&amp;rct=j&amp;q=&amp;esrc=s&amp;frm=1&amp;source=images&amp;cd=&amp;cad=rja&amp;uact=8&amp;ved=0ahUKEwid0fug66nJAhXJxxQKHYWhCdcQjRwIBw&amp;url=http://www.cliparts-gifs-zone.de/archives/41-Huhn-Cliparts-Insekten-Huehner.html&amp;psig=AFQjCNEfiyFpzQJIbgTGvEVzrgPBIQNKkw&amp;ust=1448481113737284" TargetMode="External"/><Relationship Id="rId9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gif"/><Relationship Id="rId2" Type="http://schemas.openxmlformats.org/officeDocument/2006/relationships/hyperlink" Target="http://www.google.com.tr/url?sa=i&amp;rct=j&amp;q=&amp;esrc=s&amp;frm=1&amp;source=images&amp;cd=&amp;cad=rja&amp;uact=8&amp;ved=&amp;url=http://fr.depositphotos.com/28707433/stock-illustration-bee-cartoon-with-honey-bucket.html&amp;psig=AFQjCNG6Xt9-Q5GoYDLIuQXNKi09hsi73A&amp;ust=144848223785578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latcast.web.tr/gif-avatarlar/" TargetMode="External"/><Relationship Id="rId5" Type="http://schemas.openxmlformats.org/officeDocument/2006/relationships/image" Target="../media/image26.gif"/><Relationship Id="rId4" Type="http://schemas.openxmlformats.org/officeDocument/2006/relationships/hyperlink" Target="http://www.google.com.tr/url?sa=i&amp;rct=j&amp;q=&amp;esrc=s&amp;frm=1&amp;source=images&amp;cd=&amp;cad=rja&amp;uact=8&amp;ved=0ahUKEwjb8eC-76nJAhXKuxQKHfqRBAIQjRwIBw&amp;url=http://elrinconcito.net/Gifs-Animados/Animales-Insectos/Abejas/&amp;psig=AFQjCNG6Xt9-Q5GoYDLIuQXNKi09hsi73A&amp;ust=144848223785578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0.gif"/><Relationship Id="rId2" Type="http://schemas.openxmlformats.org/officeDocument/2006/relationships/hyperlink" Target="http://www.google.com.tr/url?sa=i&amp;rct=j&amp;q=&amp;esrc=s&amp;frm=1&amp;source=images&amp;cd=&amp;cad=rja&amp;uact=8&amp;ved=0ahUKEwju2fWI8anJAhUGShQKHYJdBBYQjRwIBw&amp;url=http://ilgiliforum.com/hareketli-kopek-resimleri-t111894.0.html&amp;bvm=bv.108194040,d.bGg&amp;psig=AFQjCNFDYkzbT5CRlqkobPxDiKGfL9IeVA&amp;ust=144848278474786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ahUKEwjsos3c8anJAhUCOhQKHfu2DawQjRwIBw&amp;url=http://www.haydipaylas.net/hareketli-gifler/24107-kopek-gifleri.html&amp;bvm=bv.108194040,d.bGg&amp;psig=AFQjCNFv6Lq5IjUhidDEGH-LMYJuY93uUQ&amp;ust=1448482953663210" TargetMode="External"/><Relationship Id="rId5" Type="http://schemas.openxmlformats.org/officeDocument/2006/relationships/image" Target="../media/image29.gif"/><Relationship Id="rId4" Type="http://schemas.openxmlformats.org/officeDocument/2006/relationships/hyperlink" Target="http://www.google.com.tr/url?sa=i&amp;rct=j&amp;q=&amp;esrc=s&amp;frm=1&amp;source=images&amp;cd=&amp;cad=rja&amp;uact=8&amp;ved=0ahUKEwiixLmp8anJAhVHPxQKHaBrDtAQjRwIBw&amp;url=http://www.animaatjes.de/hunde-bilder/welpe/&amp;bvm=bv.108194040,d.bGg&amp;psig=AFQjCNFDYkzbT5CRlqkobPxDiKGfL9IeVA&amp;ust=144848278474786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7" Type="http://schemas.openxmlformats.org/officeDocument/2006/relationships/image" Target="../media/image33.jpeg"/><Relationship Id="rId2" Type="http://schemas.openxmlformats.org/officeDocument/2006/relationships/hyperlink" Target="http://www.google.com.tr/url?sa=i&amp;rct=j&amp;q=&amp;esrc=s&amp;frm=1&amp;source=images&amp;cd=&amp;cad=rja&amp;uact=8&amp;ved=0ahUKEwjFwtHg8qnJAhUBVxQKHb_oBXoQjRwIBw&amp;url=http://www.goktepeliler.com/forums/hareketli-ucan-kus-t37184.html&amp;bvm=bv.108194040,d.bGg&amp;psig=AFQjCNEqJP1g9JOnF3GAGphxHzlVgojR9Q&amp;ust=144848323989810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uact=8&amp;ved=0ahUKEwjzqb3B86nJAhXLbRQKHa1cCdsQjRwIBw&amp;url=http://tr.clipartlogo.com/premium/detail/vector-illustration-of-a-bird_97935173.html&amp;psig=AFQjCNFDz8WWN5W0UDnAsBFhO8NiZ1ijsA&amp;ust=1448483375654636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www.google.com.tr/url?sa=i&amp;rct=j&amp;q=&amp;esrc=s&amp;frm=1&amp;source=images&amp;cd=&amp;cad=rja&amp;uact=8&amp;ved=0ahUKEwjH67yg86nJAhWBuBQKHYBNAWYQjRwIBw&amp;url=http://vector-images.com/clipart.php?id%3D712&amp;psig=AFQjCNFDz8WWN5W0UDnAsBFhO8NiZ1ijsA&amp;ust=144848337565463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CANLILARIN</a:t>
            </a:r>
            <a:r>
              <a:rPr kumimoji="0" lang="tr-TR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YUVALARI</a:t>
            </a:r>
            <a:r>
              <a:rPr kumimoji="0" lang="tr-TR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4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i39.tinypic.com/2i0rjgp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2143140" cy="2678925"/>
          </a:xfrm>
          <a:prstGeom prst="rect">
            <a:avLst/>
          </a:prstGeom>
          <a:noFill/>
        </p:spPr>
      </p:pic>
      <p:pic>
        <p:nvPicPr>
          <p:cNvPr id="1031" name="Picture 7" descr="http://img265.imageshack.us/img265/2330/11758699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357298"/>
            <a:ext cx="2421748" cy="2500330"/>
          </a:xfrm>
          <a:prstGeom prst="rect">
            <a:avLst/>
          </a:prstGeom>
          <a:noFill/>
        </p:spPr>
      </p:pic>
      <p:pic>
        <p:nvPicPr>
          <p:cNvPr id="1033" name="Picture 9" descr="http://2.bp.blogspot.com/-8p_htqEflms/UX06tm2-SOI/AAAAAAAAGcY/9Yb5ubR4lnk/s1600/Hareketli+Komik+Resimler+(146)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1285860"/>
            <a:ext cx="2533650" cy="2743201"/>
          </a:xfrm>
          <a:prstGeom prst="rect">
            <a:avLst/>
          </a:prstGeom>
          <a:noFill/>
        </p:spPr>
      </p:pic>
      <p:pic>
        <p:nvPicPr>
          <p:cNvPr id="1035" name="Picture 11" descr="http://www.forumalew.org/attachments/21218d1431909648/hareketli-kedi-gifleri1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3714752"/>
            <a:ext cx="2857500" cy="2867025"/>
          </a:xfrm>
          <a:prstGeom prst="rect">
            <a:avLst/>
          </a:prstGeom>
          <a:noFill/>
        </p:spPr>
      </p:pic>
      <p:pic>
        <p:nvPicPr>
          <p:cNvPr id="1037" name="Picture 13" descr="http://s47.radikal.ru/i117/0907/1b/59a53061e09e.gif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4143380"/>
            <a:ext cx="2786082" cy="2357454"/>
          </a:xfrm>
          <a:prstGeom prst="rect">
            <a:avLst/>
          </a:prstGeom>
          <a:noFill/>
        </p:spPr>
      </p:pic>
      <p:pic>
        <p:nvPicPr>
          <p:cNvPr id="1039" name="Picture 15" descr="http://img0.liveinternet.ru/images/attach/c/0/39/988/39988270_fish22.gif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972175" y="4071942"/>
            <a:ext cx="3171825" cy="2209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2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Karıncalar, solucanlar, köstebekler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toprağın altında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yaşarlar.</a:t>
            </a:r>
            <a:endParaRPr lang="tr-TR" sz="4800" dirty="0"/>
          </a:p>
        </p:txBody>
      </p:sp>
      <p:pic>
        <p:nvPicPr>
          <p:cNvPr id="23554" name="Picture 2" descr="https://static.md/03b46a7f94e0e5b9af3e59061585bcf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2714644" cy="2714644"/>
          </a:xfrm>
          <a:prstGeom prst="rect">
            <a:avLst/>
          </a:prstGeom>
          <a:noFill/>
        </p:spPr>
      </p:pic>
      <p:pic>
        <p:nvPicPr>
          <p:cNvPr id="23556" name="Picture 4" descr="http://www.estanbul.com/images/imported/2010/12/ants-1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143248"/>
            <a:ext cx="1485900" cy="1828800"/>
          </a:xfrm>
          <a:prstGeom prst="rect">
            <a:avLst/>
          </a:prstGeom>
          <a:noFill/>
        </p:spPr>
      </p:pic>
      <p:pic>
        <p:nvPicPr>
          <p:cNvPr id="23558" name="Picture 6" descr="http://www.estanbul.com/images/imported/2010/12/ants-1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4714884"/>
            <a:ext cx="1485900" cy="1828800"/>
          </a:xfrm>
          <a:prstGeom prst="rect">
            <a:avLst/>
          </a:prstGeom>
          <a:noFill/>
        </p:spPr>
      </p:pic>
      <p:pic>
        <p:nvPicPr>
          <p:cNvPr id="23560" name="Picture 8" descr="http://www.estanbul.com/images/imported/2010/12/ants-1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714884"/>
            <a:ext cx="1485900" cy="1828800"/>
          </a:xfrm>
          <a:prstGeom prst="rect">
            <a:avLst/>
          </a:prstGeom>
          <a:noFill/>
        </p:spPr>
      </p:pic>
      <p:pic>
        <p:nvPicPr>
          <p:cNvPr id="23562" name="Picture 10" descr="http://www.123gif.de/gifs/wuermer/wurm-0023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1785926"/>
            <a:ext cx="3282876" cy="2000264"/>
          </a:xfrm>
          <a:prstGeom prst="rect">
            <a:avLst/>
          </a:prstGeom>
          <a:noFill/>
        </p:spPr>
      </p:pic>
      <p:pic>
        <p:nvPicPr>
          <p:cNvPr id="23566" name="Picture 14" descr="http://www.hareketligifler.net/data/media/212/kostebek-hareketli-resim-002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48" y="4143380"/>
            <a:ext cx="401104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142852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Sincaplar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ağaç kovukları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nda </a:t>
            </a:r>
          </a:p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yaşarlar. </a:t>
            </a:r>
            <a:endParaRPr lang="tr-TR" sz="4800" dirty="0"/>
          </a:p>
        </p:txBody>
      </p:sp>
      <p:pic>
        <p:nvPicPr>
          <p:cNvPr id="24578" name="Picture 2" descr="http://www.resimler.tv/data/thumbnails/382/kosan-sincap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214422"/>
            <a:ext cx="2176331" cy="1857388"/>
          </a:xfrm>
          <a:prstGeom prst="rect">
            <a:avLst/>
          </a:prstGeom>
          <a:noFill/>
        </p:spPr>
      </p:pic>
      <p:pic>
        <p:nvPicPr>
          <p:cNvPr id="24580" name="Picture 4" descr="http://www.hareketligifler.net/data/media/190/sincap-hareketli-resim-006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71612"/>
            <a:ext cx="3714776" cy="4643470"/>
          </a:xfrm>
          <a:prstGeom prst="rect">
            <a:avLst/>
          </a:prstGeom>
          <a:noFill/>
        </p:spPr>
      </p:pic>
      <p:sp>
        <p:nvSpPr>
          <p:cNvPr id="5" name="4 Oval"/>
          <p:cNvSpPr/>
          <p:nvPr/>
        </p:nvSpPr>
        <p:spPr>
          <a:xfrm>
            <a:off x="1500166" y="4786322"/>
            <a:ext cx="571504" cy="64294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582" name="Picture 6" descr="http://www.animatieplanet.de/eenkhoorn/20.gif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4929198"/>
            <a:ext cx="393494" cy="428628"/>
          </a:xfrm>
          <a:prstGeom prst="rect">
            <a:avLst/>
          </a:prstGeom>
          <a:noFill/>
        </p:spPr>
      </p:pic>
      <p:pic>
        <p:nvPicPr>
          <p:cNvPr id="24584" name="Picture 8" descr="http://i.imgur.com/YzSXa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00" y="4143380"/>
            <a:ext cx="2857500" cy="1905000"/>
          </a:xfrm>
          <a:prstGeom prst="rect">
            <a:avLst/>
          </a:prstGeom>
          <a:noFill/>
        </p:spPr>
      </p:pic>
      <p:pic>
        <p:nvPicPr>
          <p:cNvPr id="24586" name="Picture 10" descr="http://chezmanima.c.h.pic.centerblog.net/9tsfrecd.gif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348" y="2643182"/>
            <a:ext cx="1790700" cy="1819276"/>
          </a:xfrm>
          <a:prstGeom prst="rect">
            <a:avLst/>
          </a:prstGeom>
          <a:noFill/>
        </p:spPr>
      </p:pic>
      <p:pic>
        <p:nvPicPr>
          <p:cNvPr id="24588" name="Picture 12" descr="http://www.gifgratis.net/gifs_animes/ecureuil/21.gif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57554" y="4572008"/>
            <a:ext cx="270035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85786" y="214290"/>
            <a:ext cx="72439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İpekböceğinin evi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koza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sıdır.</a:t>
            </a:r>
            <a:endParaRPr lang="tr-TR" sz="4800" dirty="0"/>
          </a:p>
        </p:txBody>
      </p:sp>
      <p:pic>
        <p:nvPicPr>
          <p:cNvPr id="25602" name="Picture 2" descr="http://www.delinetciler.net/forum/attachments/29778d1335782309-kelebegin-olusumu-3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071546"/>
            <a:ext cx="2752725" cy="2752725"/>
          </a:xfrm>
          <a:prstGeom prst="rect">
            <a:avLst/>
          </a:prstGeom>
          <a:noFill/>
        </p:spPr>
      </p:pic>
      <p:pic>
        <p:nvPicPr>
          <p:cNvPr id="25604" name="Picture 4" descr="http://www.delinetciler.org/attachments/29776d1335782279-kelebegin-olusumu-1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71546"/>
            <a:ext cx="2752725" cy="2752725"/>
          </a:xfrm>
          <a:prstGeom prst="rect">
            <a:avLst/>
          </a:prstGeom>
          <a:noFill/>
        </p:spPr>
      </p:pic>
      <p:pic>
        <p:nvPicPr>
          <p:cNvPr id="25606" name="Picture 6" descr="http://www.delinetciler.org/attachments/29779d1335782330-kelebegin-olusumu-4.gif">
            <a:hlinkClick r:id="rId4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1000108"/>
            <a:ext cx="2752725" cy="2752725"/>
          </a:xfrm>
          <a:prstGeom prst="rect">
            <a:avLst/>
          </a:prstGeom>
          <a:noFill/>
        </p:spPr>
      </p:pic>
      <p:pic>
        <p:nvPicPr>
          <p:cNvPr id="25608" name="Picture 8" descr="http://www.delinetciler.org/attachments/29780d1335782364-kelebegin-olusumu-5.gif">
            <a:hlinkClick r:id="rId4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929066"/>
            <a:ext cx="2752725" cy="2752725"/>
          </a:xfrm>
          <a:prstGeom prst="rect">
            <a:avLst/>
          </a:prstGeom>
          <a:noFill/>
        </p:spPr>
      </p:pic>
      <p:pic>
        <p:nvPicPr>
          <p:cNvPr id="25610" name="Picture 10" descr="http://3.bp.blogspot.com/-HMxmRZoCiVQ/VE33ZKyy6nI/AAAAAAAAoh8/7uzr_DZmQ4c/s1600/7silkworms-scaled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4071942"/>
            <a:ext cx="3143272" cy="2643206"/>
          </a:xfrm>
          <a:prstGeom prst="rect">
            <a:avLst/>
          </a:prstGeom>
          <a:noFill/>
        </p:spPr>
      </p:pic>
      <p:pic>
        <p:nvPicPr>
          <p:cNvPr id="25612" name="Picture 12" descr="http://www.hayvanlarim.org/resimler/ipek_bocegi_resmi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20" y="4500570"/>
            <a:ext cx="214310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2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Yabani hayvanların yuvalarına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(mağara)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denir. </a:t>
            </a:r>
            <a:endParaRPr lang="tr-TR" sz="4800" dirty="0"/>
          </a:p>
        </p:txBody>
      </p:sp>
      <p:pic>
        <p:nvPicPr>
          <p:cNvPr id="26626" name="Picture 2" descr="http://www.railleries.ca/images/Oursmarch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1500174"/>
            <a:ext cx="2895600" cy="2857500"/>
          </a:xfrm>
          <a:prstGeom prst="rect">
            <a:avLst/>
          </a:prstGeom>
          <a:noFill/>
        </p:spPr>
      </p:pic>
      <p:pic>
        <p:nvPicPr>
          <p:cNvPr id="26628" name="Picture 4" descr="http://papillondereve.p.a.pic.centerblog.net/b2f12144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1785926"/>
            <a:ext cx="3224631" cy="1857388"/>
          </a:xfrm>
          <a:prstGeom prst="rect">
            <a:avLst/>
          </a:prstGeom>
          <a:noFill/>
        </p:spPr>
      </p:pic>
      <p:pic>
        <p:nvPicPr>
          <p:cNvPr id="26630" name="Picture 6" descr="http://s18.postimg.org/x2qtqqa21/tilki_hareketli_resim_0090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1643050"/>
            <a:ext cx="2721876" cy="2000264"/>
          </a:xfrm>
          <a:prstGeom prst="rect">
            <a:avLst/>
          </a:prstGeom>
          <a:noFill/>
        </p:spPr>
      </p:pic>
      <p:pic>
        <p:nvPicPr>
          <p:cNvPr id="26632" name="Picture 8" descr="http://www.alanya.tv/image/main_w/887/alanya_887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4000504"/>
            <a:ext cx="3429024" cy="2316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57422" y="-707238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Yabani hayvanların yuvalarına in (mağara) denir. Bazı canlılar ormanda, bazıları denizlerde ve göllerde yaşarlar.</a:t>
            </a:r>
            <a:endParaRPr lang="tr-TR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princesitairene.webcindario.com/142g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4348" y="2214554"/>
            <a:ext cx="4084894" cy="271464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285728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    Örümcekler kendi ördüğü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da yaşar ve avlanırlar.</a:t>
            </a:r>
            <a:endParaRPr lang="tr-TR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://img-fotki.yandex.ru/get/5304/siretsanu-tatyana.33/0_84d20_cf860c56_XL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857752" y="2214554"/>
            <a:ext cx="386715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85786" y="0"/>
            <a:ext cx="90011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4050" algn="l"/>
              </a:tabLst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Balıklar ise 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deniz,göl 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4050" algn="l"/>
              </a:tabLst>
            </a:pP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akarsu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larda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yaşarlar.</a:t>
            </a:r>
            <a:endParaRPr kumimoji="0" lang="tr-TR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http://www.nkfu.com/wp-content/uploads/2014/02/balik-gifleri-1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14488"/>
            <a:ext cx="1600200" cy="1600200"/>
          </a:xfrm>
          <a:prstGeom prst="rect">
            <a:avLst/>
          </a:prstGeom>
          <a:noFill/>
        </p:spPr>
      </p:pic>
      <p:pic>
        <p:nvPicPr>
          <p:cNvPr id="27653" name="Picture 5" descr="http://www.resimdiyari.org/wp-content/uploads/2013/04/hareketli-balik-resimleri-balik-gifleri-4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500174"/>
            <a:ext cx="3571875" cy="2381250"/>
          </a:xfrm>
          <a:prstGeom prst="rect">
            <a:avLst/>
          </a:prstGeom>
          <a:noFill/>
        </p:spPr>
      </p:pic>
      <p:pic>
        <p:nvPicPr>
          <p:cNvPr id="27655" name="Picture 7" descr="http://coquelico.c.o.pic.centerblog.net/A-deux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1428736"/>
            <a:ext cx="2581275" cy="2200275"/>
          </a:xfrm>
          <a:prstGeom prst="rect">
            <a:avLst/>
          </a:prstGeom>
          <a:noFill/>
        </p:spPr>
      </p:pic>
      <p:pic>
        <p:nvPicPr>
          <p:cNvPr id="27657" name="Picture 9" descr="http://www.island-divers.com/images/meanfish1_00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43702" y="4571984"/>
            <a:ext cx="3409950" cy="2286016"/>
          </a:xfrm>
          <a:prstGeom prst="rect">
            <a:avLst/>
          </a:prstGeom>
          <a:noFill/>
        </p:spPr>
      </p:pic>
      <p:pic>
        <p:nvPicPr>
          <p:cNvPr id="27661" name="Picture 13" descr="http://img1.liveinternet.ru/images/attach/c/5/123/443/123443103_1435005104_0_45ba3_55ef3f9e_M.gif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2" y="5072074"/>
            <a:ext cx="2338390" cy="1143008"/>
          </a:xfrm>
          <a:prstGeom prst="rect">
            <a:avLst/>
          </a:prstGeom>
          <a:noFill/>
        </p:spPr>
      </p:pic>
      <p:pic>
        <p:nvPicPr>
          <p:cNvPr id="27663" name="Picture 15" descr="https://misscolleenscorner.files.wordpress.com/2014/05/frog_jumps.gif?w=640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2910" y="4429132"/>
            <a:ext cx="2357454" cy="197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http://img822.imageshack.us/img822/8271/2j60j9wjpg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990855" cy="842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981429" cy="82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928934"/>
            <a:ext cx="857256" cy="8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143380"/>
            <a:ext cx="884325" cy="93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5429264"/>
            <a:ext cx="928694" cy="79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8082" y="5357826"/>
            <a:ext cx="997173" cy="98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82" y="4000504"/>
            <a:ext cx="1088119" cy="86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768" y="2714620"/>
            <a:ext cx="1181105" cy="66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72396" y="2357430"/>
            <a:ext cx="777243" cy="4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214290"/>
            <a:ext cx="1164711" cy="74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86644" y="1071546"/>
            <a:ext cx="1110670" cy="100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14 Düz Ok Bağlayıcısı"/>
          <p:cNvCxnSpPr/>
          <p:nvPr/>
        </p:nvCxnSpPr>
        <p:spPr>
          <a:xfrm>
            <a:off x="1857356" y="928670"/>
            <a:ext cx="5429288" cy="3429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1643042" y="2285992"/>
            <a:ext cx="5357850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500166" y="3286124"/>
            <a:ext cx="5857916" cy="2286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>
            <a:endCxn id="28684" idx="1"/>
          </p:cNvCxnSpPr>
          <p:nvPr/>
        </p:nvCxnSpPr>
        <p:spPr>
          <a:xfrm flipV="1">
            <a:off x="1428728" y="588148"/>
            <a:ext cx="5857916" cy="42696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>
            <a:endCxn id="28685" idx="1"/>
          </p:cNvCxnSpPr>
          <p:nvPr/>
        </p:nvCxnSpPr>
        <p:spPr>
          <a:xfrm flipV="1">
            <a:off x="1428728" y="1573992"/>
            <a:ext cx="5857916" cy="4212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991432" cy="90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1000129" cy="95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00372"/>
            <a:ext cx="1081688" cy="8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214818"/>
            <a:ext cx="1150150" cy="80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357826"/>
            <a:ext cx="1043811" cy="804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2643182"/>
            <a:ext cx="1119192" cy="82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285728"/>
            <a:ext cx="997225" cy="96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4000504"/>
            <a:ext cx="914404" cy="8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16" y="5214950"/>
            <a:ext cx="1543058" cy="102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29454" y="1500174"/>
            <a:ext cx="1164734" cy="102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12 Düz Ok Bağlayıcısı"/>
          <p:cNvCxnSpPr>
            <a:endCxn id="29703" idx="1"/>
          </p:cNvCxnSpPr>
          <p:nvPr/>
        </p:nvCxnSpPr>
        <p:spPr>
          <a:xfrm>
            <a:off x="1571604" y="785794"/>
            <a:ext cx="5429288" cy="22721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1571604" y="2357430"/>
            <a:ext cx="5214974" cy="32147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1857356" y="3571876"/>
            <a:ext cx="500066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V="1">
            <a:off x="1785918" y="1928802"/>
            <a:ext cx="5072098" cy="2857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rot="5400000" flipH="1" flipV="1">
            <a:off x="1643042" y="857232"/>
            <a:ext cx="5214974" cy="52149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4297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0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Aşağıdaki tümcelerde doğru olanların önüne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yanlış olanların önüne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Y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koyunuz. </a:t>
            </a:r>
          </a:p>
          <a:p>
            <a:pPr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Arıların yaşadığı yere kovan denir. 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tr-TR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Canlılar yaşayabilmek için yuvaya 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gereksinim duymazlar.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tr-TR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)Tavuk, hindi, kaz, ördek gibi hayvanlar kümeste yaşar.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tr-TR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Bütün canlılar kendi özelliklerine uygun yuvada yaşarlar.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i="1" dirty="0" smtClean="0">
                <a:latin typeface="Times New Roman" pitchFamily="18" charset="0"/>
                <a:cs typeface="Times New Roman" pitchFamily="18" charset="0"/>
              </a:rPr>
              <a:t>(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Kış mevsiminde barınacak yeri olmayan canlılar zor durumda kalabilir.</a:t>
            </a:r>
          </a:p>
          <a:p>
            <a:pPr marL="0" marR="0" lvl="0" indent="630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i="1" dirty="0" smtClean="0">
                <a:latin typeface="Times New Roman" pitchFamily="18" charset="0"/>
                <a:cs typeface="Times New Roman" pitchFamily="18" charset="0"/>
              </a:rPr>
              <a:t>(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  Koyun keçi gibi hayvanların barındıkları yere mağara denir.</a:t>
            </a:r>
          </a:p>
        </p:txBody>
      </p:sp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928662" y="1071546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928662" y="1643050"/>
            <a:ext cx="290513" cy="401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928662" y="2571744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928662" y="3571876"/>
            <a:ext cx="290513" cy="401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928662" y="4572008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928662" y="5500702"/>
            <a:ext cx="290513" cy="401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0723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117693"/>
            <a:ext cx="91440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solidFill>
                  <a:srgbClr val="FF0000"/>
                </a:solidFill>
                <a:latin typeface="Arial Rounded MT Bold"/>
                <a:cs typeface="Times New Roman" pitchFamily="18" charset="0"/>
              </a:rPr>
              <a:t>√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Canlıların yaşamını sürdürebilmesi için barınmaya ihtiyaçları vardır. </a:t>
            </a:r>
          </a:p>
          <a:p>
            <a:r>
              <a:rPr lang="tr-TR" sz="4800" b="1" i="1" dirty="0" smtClean="0">
                <a:solidFill>
                  <a:srgbClr val="FF0000"/>
                </a:solidFill>
                <a:latin typeface="Arial Rounded MT Bold"/>
                <a:cs typeface="Times New Roman" pitchFamily="18" charset="0"/>
              </a:rPr>
              <a:t>√ 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Çeşitli tehlikelerden korunmak, sağlıklı ve güvenli yaşamak için yuvaya ihtiyaç duyarız. </a:t>
            </a:r>
          </a:p>
          <a:p>
            <a:r>
              <a:rPr lang="tr-TR" sz="4800" b="1" i="1" dirty="0" smtClean="0">
                <a:solidFill>
                  <a:srgbClr val="FF0000"/>
                </a:solidFill>
                <a:latin typeface="Arial Rounded MT Bold"/>
                <a:cs typeface="Times New Roman" pitchFamily="18" charset="0"/>
              </a:rPr>
              <a:t>√ 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İnsanların yuvası evdir. </a:t>
            </a:r>
          </a:p>
          <a:p>
            <a:r>
              <a:rPr lang="tr-TR" sz="4800" b="1" i="1" dirty="0" smtClean="0">
                <a:solidFill>
                  <a:srgbClr val="FF0000"/>
                </a:solidFill>
                <a:latin typeface="Arial Rounded MT Bold"/>
                <a:cs typeface="Times New Roman" pitchFamily="18" charset="0"/>
              </a:rPr>
              <a:t>√  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Evimizde ailemizle birlikte yaşarız.</a:t>
            </a:r>
            <a:endParaRPr lang="tr-TR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i43.tinypic.com/1494lzn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3500438"/>
            <a:ext cx="1857388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85728"/>
            <a:ext cx="90011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(   ) Arı kulübede, köpek kovanda yaşar.</a:t>
            </a: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(   )Karınca, köstebek gibi hayvanlar yer altındaki yuvalarında yaşarlar.</a:t>
            </a: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(   ) Atlar ahırlarda yaşarlar.</a:t>
            </a: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(   ) Ayı, kurt gibi vahşi hayvanların barınaklarına in ( mağara ) denir.</a:t>
            </a: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(   ) Balıklar karada yaşarlar.</a:t>
            </a: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928662" y="428604"/>
            <a:ext cx="290513" cy="401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928662" y="1714488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928662" y="2857496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928662" y="3571876"/>
            <a:ext cx="2619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D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928662" y="4786322"/>
            <a:ext cx="290513" cy="401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Y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http://ilgiliforum.com/resim/2015/04/20/112229_hareketli_balik_resimleri_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6500826" y="357166"/>
            <a:ext cx="2290762" cy="16573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tr-TR" sz="28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HOŞÇAKALIN</a:t>
            </a:r>
          </a:p>
          <a:p>
            <a:pPr algn="ctr" rtl="0"/>
            <a:r>
              <a:rPr lang="tr-TR" sz="28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JALE İPEK</a:t>
            </a:r>
            <a:endParaRPr lang="tr-TR" sz="2800" b="1" i="1" kern="10" spc="0" dirty="0">
              <a:ln w="9525">
                <a:noFill/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4.bp.blogspot.com/-1nt_mn0qU5g/Um_BgED52iI/AAAAAAAA_T0/fUl0J-NMTpk/s1600/gif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14422"/>
            <a:ext cx="4182370" cy="3357586"/>
          </a:xfrm>
          <a:prstGeom prst="rect">
            <a:avLst/>
          </a:prstGeom>
          <a:noFill/>
        </p:spPr>
      </p:pic>
      <p:pic>
        <p:nvPicPr>
          <p:cNvPr id="3" name="Picture 2" descr="http://i43.tinypic.com/1494lzn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85728"/>
            <a:ext cx="4572000" cy="4735032"/>
          </a:xfrm>
          <a:prstGeom prst="rect">
            <a:avLst/>
          </a:prstGeom>
          <a:noFill/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4286248" y="4572008"/>
            <a:ext cx="57150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EV</a:t>
            </a:r>
            <a:endParaRPr lang="tr-TR" sz="36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5365" name="Picture 5" descr="http://kellly.free.fr/soleil/sol34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0"/>
            <a:ext cx="1905000" cy="1905000"/>
          </a:xfrm>
          <a:prstGeom prst="rect">
            <a:avLst/>
          </a:prstGeom>
          <a:noFill/>
        </p:spPr>
      </p:pic>
      <p:pic>
        <p:nvPicPr>
          <p:cNvPr id="15367" name="Picture 7" descr="http://www.gif-paradies.de/gifs/natur/schnee/schnee_004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5575" y="-388938"/>
            <a:ext cx="533400" cy="809626"/>
          </a:xfrm>
          <a:prstGeom prst="rect">
            <a:avLst/>
          </a:prstGeom>
          <a:noFill/>
        </p:spPr>
      </p:pic>
      <p:pic>
        <p:nvPicPr>
          <p:cNvPr id="15369" name="Picture 9" descr="http://www.gif-paradies.de/gifs/natur/schnee/schnee_004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5575" y="-388938"/>
            <a:ext cx="533400" cy="809626"/>
          </a:xfrm>
          <a:prstGeom prst="rect">
            <a:avLst/>
          </a:prstGeom>
          <a:noFill/>
        </p:spPr>
      </p:pic>
      <p:pic>
        <p:nvPicPr>
          <p:cNvPr id="15371" name="Picture 11" descr="http://www.gif-paradies.de/gifs/natur/schnee/schnee_004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>
            <a:biLevel thresh="50000"/>
          </a:blip>
          <a:srcRect/>
          <a:stretch>
            <a:fillRect/>
          </a:stretch>
        </p:blipFill>
        <p:spPr bwMode="auto">
          <a:xfrm>
            <a:off x="142844" y="0"/>
            <a:ext cx="2571768" cy="2643182"/>
          </a:xfrm>
          <a:prstGeom prst="rect">
            <a:avLst/>
          </a:prstGeom>
          <a:noFill/>
        </p:spPr>
      </p:pic>
      <p:pic>
        <p:nvPicPr>
          <p:cNvPr id="9" name="Picture 11" descr="http://www.gif-paradies.de/gifs/natur/schnee/schnee_0040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>
            <a:biLevel thresh="50000"/>
          </a:blip>
          <a:srcRect/>
          <a:stretch>
            <a:fillRect/>
          </a:stretch>
        </p:blipFill>
        <p:spPr bwMode="auto">
          <a:xfrm>
            <a:off x="2714612" y="0"/>
            <a:ext cx="2571768" cy="2714620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285720" y="491900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  İnsanların yuvasına  </a:t>
            </a:r>
            <a:r>
              <a:rPr lang="tr-TR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 (konut) </a:t>
            </a:r>
            <a:r>
              <a:rPr lang="tr-TR" sz="4000" b="1" i="1" dirty="0" smtClean="0">
                <a:latin typeface="Times New Roman" pitchFamily="18" charset="0"/>
                <a:cs typeface="Times New Roman" pitchFamily="18" charset="0"/>
              </a:rPr>
              <a:t>denir. İnsanlar evlerinde aileleriyle birlikte yaşarlar. </a:t>
            </a:r>
            <a:endParaRPr lang="tr-TR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İnek,eşek ve atlar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ahır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da,yaşarlar.</a:t>
            </a:r>
            <a:endParaRPr lang="tr-TR" sz="4800" dirty="0"/>
          </a:p>
        </p:txBody>
      </p:sp>
      <p:pic>
        <p:nvPicPr>
          <p:cNvPr id="16386" name="Picture 2" descr="http://www.hareketligifler.net/data/media/211/inek-hareketli-resim-028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071546"/>
            <a:ext cx="3865274" cy="2786082"/>
          </a:xfrm>
          <a:prstGeom prst="rect">
            <a:avLst/>
          </a:prstGeom>
          <a:noFill/>
        </p:spPr>
      </p:pic>
      <p:pic>
        <p:nvPicPr>
          <p:cNvPr id="16388" name="Picture 4" descr="http://koni-albion.ru/images/73222351_3009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505102"/>
            <a:ext cx="2328860" cy="3352898"/>
          </a:xfrm>
          <a:prstGeom prst="rect">
            <a:avLst/>
          </a:prstGeom>
          <a:noFill/>
        </p:spPr>
      </p:pic>
      <p:pic>
        <p:nvPicPr>
          <p:cNvPr id="16390" name="Picture 6" descr="http://us.123rf.com/450wm/memoangeles/memoangeles1402/memoangeles140200019/26036677-k%C4%B1rm%C4%B1z%C4%B1-%C3%A7izgi-film-ah%C4%B1r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714752"/>
            <a:ext cx="3486150" cy="29384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4000496" y="5072074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AHIR</a:t>
            </a:r>
            <a:endParaRPr lang="tr-TR" sz="3600" dirty="0"/>
          </a:p>
        </p:txBody>
      </p:sp>
      <p:pic>
        <p:nvPicPr>
          <p:cNvPr id="16394" name="Picture 10" descr="http://www.dinosoria.com/gifs/animaux/ane_4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785794"/>
            <a:ext cx="2143140" cy="2802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285728"/>
            <a:ext cx="86610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Koyun ve keçiler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ağıl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da, yaşarlar.</a:t>
            </a:r>
            <a:endParaRPr lang="tr-TR" sz="4800" dirty="0"/>
          </a:p>
        </p:txBody>
      </p:sp>
      <p:pic>
        <p:nvPicPr>
          <p:cNvPr id="18434" name="Picture 2" descr="http://www.egitimevi.net/hareketli-resim/hayvan/broute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1214422"/>
            <a:ext cx="2333639" cy="1500198"/>
          </a:xfrm>
          <a:prstGeom prst="rect">
            <a:avLst/>
          </a:prstGeom>
          <a:noFill/>
        </p:spPr>
      </p:pic>
      <p:pic>
        <p:nvPicPr>
          <p:cNvPr id="18436" name="Picture 4" descr="http://www.islam.info.tr/din/animasyon/koyun/keci2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142984"/>
            <a:ext cx="2571768" cy="2012109"/>
          </a:xfrm>
          <a:prstGeom prst="rect">
            <a:avLst/>
          </a:prstGeom>
          <a:noFill/>
        </p:spPr>
      </p:pic>
      <p:pic>
        <p:nvPicPr>
          <p:cNvPr id="18438" name="Picture 6" descr="http://educationresources.serif.com/creating_animations/2_design_animation/images/sheep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1214422"/>
            <a:ext cx="2643206" cy="1883987"/>
          </a:xfrm>
          <a:prstGeom prst="rect">
            <a:avLst/>
          </a:prstGeom>
          <a:noFill/>
        </p:spPr>
      </p:pic>
      <p:pic>
        <p:nvPicPr>
          <p:cNvPr id="18440" name="Picture 8" descr="http://rebecafdezg.wikispaces.com/file/view/animales_2.jpg/297188072/454x267/animales_2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3357562"/>
            <a:ext cx="5587682" cy="328614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857884" y="5286388"/>
            <a:ext cx="14093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AĞIL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Tavuk,hindi,ördek ve kazlar </a:t>
            </a:r>
          </a:p>
          <a:p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kümes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te,yaşarlar. </a:t>
            </a:r>
            <a:endParaRPr lang="tr-TR" sz="4800" dirty="0"/>
          </a:p>
        </p:txBody>
      </p:sp>
      <p:pic>
        <p:nvPicPr>
          <p:cNvPr id="19458" name="Picture 2" descr="http://www.hareketligifler.net/data/media/532/tavuk-hareketli-resim-003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3571876"/>
            <a:ext cx="2462488" cy="2357454"/>
          </a:xfrm>
          <a:prstGeom prst="rect">
            <a:avLst/>
          </a:prstGeom>
          <a:noFill/>
        </p:spPr>
      </p:pic>
      <p:pic>
        <p:nvPicPr>
          <p:cNvPr id="19460" name="Picture 4" descr="http://www.cliparts-gifs-zone.de/cliparts/huhn/Huhn210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785794"/>
            <a:ext cx="2214578" cy="2511838"/>
          </a:xfrm>
          <a:prstGeom prst="rect">
            <a:avLst/>
          </a:prstGeom>
          <a:noFill/>
        </p:spPr>
      </p:pic>
      <p:pic>
        <p:nvPicPr>
          <p:cNvPr id="19462" name="Picture 6" descr="http://www.picgifs.com/bird-graphics/bird-graphics/turkey/bird-graphics-turkey-548431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08" y="500042"/>
            <a:ext cx="2428892" cy="2102625"/>
          </a:xfrm>
          <a:prstGeom prst="rect">
            <a:avLst/>
          </a:prstGeom>
          <a:noFill/>
        </p:spPr>
      </p:pic>
      <p:pic>
        <p:nvPicPr>
          <p:cNvPr id="19464" name="Picture 8" descr="http://www.goktepeliler.com/vt22/images/5600_67d96_b7810185_S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1428736"/>
            <a:ext cx="2428892" cy="2056464"/>
          </a:xfrm>
          <a:prstGeom prst="rect">
            <a:avLst/>
          </a:prstGeom>
          <a:noFill/>
        </p:spPr>
      </p:pic>
      <p:pic>
        <p:nvPicPr>
          <p:cNvPr id="19466" name="Picture 10" descr="http://ililproje.com.tr/static/photos/gallery/original/7351.jpg?v=1399811511000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57554" y="3571876"/>
            <a:ext cx="5524500" cy="3143248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000100" y="5786454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KÜMES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57290" y="142852"/>
            <a:ext cx="65434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Arılar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kovan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da yaşarlar. </a:t>
            </a:r>
            <a:endParaRPr lang="tr-TR" sz="4800" dirty="0"/>
          </a:p>
        </p:txBody>
      </p:sp>
      <p:pic>
        <p:nvPicPr>
          <p:cNvPr id="20484" name="Picture 4" descr="http://st.depositphotos.com/1967477/2870/v/950/depositphotos_28707433-Bee-cartoon-with-honey-bucke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3838575" cy="3867150"/>
          </a:xfrm>
          <a:prstGeom prst="rect">
            <a:avLst/>
          </a:prstGeom>
          <a:noFill/>
        </p:spPr>
      </p:pic>
      <p:pic>
        <p:nvPicPr>
          <p:cNvPr id="20486" name="Picture 6" descr="http://i950.photobucket.com/albums/ad343/elrinconcito/gifs/Animales-Insectos/Abejas/GIF01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928670"/>
            <a:ext cx="1504950" cy="1685926"/>
          </a:xfrm>
          <a:prstGeom prst="rect">
            <a:avLst/>
          </a:prstGeom>
          <a:noFill/>
        </p:spPr>
      </p:pic>
      <p:pic>
        <p:nvPicPr>
          <p:cNvPr id="20488" name="Picture 8" descr="http://flatcast.web.tr/images/imported/2014/06/268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4429132"/>
            <a:ext cx="2399124" cy="2214578"/>
          </a:xfrm>
          <a:prstGeom prst="rect">
            <a:avLst/>
          </a:prstGeom>
          <a:noFill/>
        </p:spPr>
      </p:pic>
      <p:pic>
        <p:nvPicPr>
          <p:cNvPr id="7" name="Picture 6" descr="http://i950.photobucket.com/albums/ad343/elrinconcito/gifs/Animales-Insectos/Abejas/GIF01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2500306"/>
            <a:ext cx="1504950" cy="1685926"/>
          </a:xfrm>
          <a:prstGeom prst="rect">
            <a:avLst/>
          </a:prstGeom>
          <a:noFill/>
        </p:spPr>
      </p:pic>
      <p:pic>
        <p:nvPicPr>
          <p:cNvPr id="8" name="Picture 6" descr="http://i950.photobucket.com/albums/ad343/elrinconcito/gifs/Animales-Insectos/Abejas/GIF01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2714620"/>
            <a:ext cx="1504950" cy="1685926"/>
          </a:xfrm>
          <a:prstGeom prst="rect">
            <a:avLst/>
          </a:prstGeom>
          <a:noFill/>
        </p:spPr>
      </p:pic>
      <p:pic>
        <p:nvPicPr>
          <p:cNvPr id="9" name="Picture 6" descr="http://i950.photobucket.com/albums/ad343/elrinconcito/gifs/Animales-Insectos/Abejas/GIF01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1643050"/>
            <a:ext cx="1504950" cy="1685926"/>
          </a:xfrm>
          <a:prstGeom prst="rect">
            <a:avLst/>
          </a:prstGeom>
          <a:noFill/>
        </p:spPr>
      </p:pic>
      <p:pic>
        <p:nvPicPr>
          <p:cNvPr id="10" name="Picture 6" descr="http://i950.photobucket.com/albums/ad343/elrinconcito/gifs/Animales-Insectos/Abejas/GIF01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428604"/>
            <a:ext cx="1504950" cy="16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28662" y="285728"/>
            <a:ext cx="73112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Köpekler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kulübe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de yaşarlar.</a:t>
            </a:r>
            <a:endParaRPr lang="tr-TR" sz="4800" dirty="0"/>
          </a:p>
        </p:txBody>
      </p:sp>
      <p:pic>
        <p:nvPicPr>
          <p:cNvPr id="21506" name="Picture 2" descr="http://ilgiliforum.com/resim/2015/04/11/111894_hareketli_kopek_resimleri_14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3500462" cy="2230384"/>
          </a:xfrm>
          <a:prstGeom prst="rect">
            <a:avLst/>
          </a:prstGeom>
          <a:noFill/>
        </p:spPr>
      </p:pic>
      <p:pic>
        <p:nvPicPr>
          <p:cNvPr id="21508" name="Picture 4" descr="http://www.animaatjes.de/hunde-bilder/hundebilder/welpe/pup01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071546"/>
            <a:ext cx="2676525" cy="3228975"/>
          </a:xfrm>
          <a:prstGeom prst="rect">
            <a:avLst/>
          </a:prstGeom>
          <a:noFill/>
        </p:spPr>
      </p:pic>
      <p:pic>
        <p:nvPicPr>
          <p:cNvPr id="21510" name="Picture 6" descr="http://img194.imageshack.us/img194/1562/vse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214686"/>
            <a:ext cx="3786214" cy="344004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500430" y="5072074"/>
            <a:ext cx="26805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KULÜBE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42976" y="214290"/>
            <a:ext cx="63719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Kuşlar </a:t>
            </a:r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yuva</a:t>
            </a:r>
            <a:r>
              <a:rPr lang="tr-TR" sz="4800" b="1" i="1" dirty="0" smtClean="0">
                <a:latin typeface="Times New Roman" pitchFamily="18" charset="0"/>
                <a:cs typeface="Times New Roman" pitchFamily="18" charset="0"/>
              </a:rPr>
              <a:t>da yaşarlar. </a:t>
            </a:r>
            <a:endParaRPr lang="tr-TR" sz="4800" dirty="0"/>
          </a:p>
        </p:txBody>
      </p:sp>
      <p:pic>
        <p:nvPicPr>
          <p:cNvPr id="22530" name="Picture 2" descr="http://img-fotki.yandex.ru/get/4912/94689460.5c/0_5d42e_49bae959_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4048125" cy="3867150"/>
          </a:xfrm>
          <a:prstGeom prst="rect">
            <a:avLst/>
          </a:prstGeom>
          <a:noFill/>
        </p:spPr>
      </p:pic>
      <p:pic>
        <p:nvPicPr>
          <p:cNvPr id="4" name="Picture 2" descr="http://img-fotki.yandex.ru/get/4912/94689460.5c/0_5d42e_49bae959_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785794"/>
            <a:ext cx="4048125" cy="3867150"/>
          </a:xfrm>
          <a:prstGeom prst="rect">
            <a:avLst/>
          </a:prstGeom>
          <a:noFill/>
        </p:spPr>
      </p:pic>
      <p:pic>
        <p:nvPicPr>
          <p:cNvPr id="22532" name="Picture 4" descr="http://images.vector-images.com/clipart/xl/176/nest_shlp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357694"/>
            <a:ext cx="2857500" cy="2143125"/>
          </a:xfrm>
          <a:prstGeom prst="rect">
            <a:avLst/>
          </a:prstGeom>
          <a:noFill/>
        </p:spPr>
      </p:pic>
      <p:pic>
        <p:nvPicPr>
          <p:cNvPr id="22534" name="Picture 6" descr="http://images.clipartlogo.com/files/ss/original/979/97935173/vector-illustration-of-a-bird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4143380"/>
            <a:ext cx="2500330" cy="250033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85786" y="5643578"/>
            <a:ext cx="17804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YUVA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282</Words>
  <Application>Microsoft Office PowerPoint</Application>
  <PresentationFormat>Ekran Gösterisi (4:3)</PresentationFormat>
  <Paragraphs>56</Paragraphs>
  <Slides>21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Arial Rounded MT Bold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dc:description>www.sorubak.com</dc:description>
  <cp:lastModifiedBy>doğan</cp:lastModifiedBy>
  <cp:revision>25</cp:revision>
  <dcterms:created xsi:type="dcterms:W3CDTF">2015-11-16T19:51:35Z</dcterms:created>
  <dcterms:modified xsi:type="dcterms:W3CDTF">2015-11-26T18:17:02Z</dcterms:modified>
</cp:coreProperties>
</file>