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6" r:id="rId3"/>
    <p:sldId id="258" r:id="rId4"/>
    <p:sldId id="259" r:id="rId5"/>
    <p:sldId id="270" r:id="rId6"/>
    <p:sldId id="269" r:id="rId7"/>
    <p:sldId id="268" r:id="rId8"/>
    <p:sldId id="267" r:id="rId9"/>
    <p:sldId id="265" r:id="rId10"/>
    <p:sldId id="266" r:id="rId11"/>
    <p:sldId id="264" r:id="rId12"/>
    <p:sldId id="263" r:id="rId13"/>
    <p:sldId id="262" r:id="rId14"/>
    <p:sldId id="261" r:id="rId15"/>
    <p:sldId id="260" r:id="rId16"/>
    <p:sldId id="274" r:id="rId17"/>
    <p:sldId id="273" r:id="rId18"/>
    <p:sldId id="272" r:id="rId19"/>
    <p:sldId id="271" r:id="rId20"/>
    <p:sldId id="277" r:id="rId21"/>
    <p:sldId id="278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E135-2E5F-4E9D-8876-F15DEFE252BE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F4731-4892-48E2-9720-030AC39A0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684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AF4731-4892-48E2-9720-030AC39A0DF0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4091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KAYNAKLAR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TÜKENMESİN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son24.com/wp-content/uploads/2013/01/enerji-tasarrufu-nasil-yapil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Evinize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gelen faturalar nedeniyle bilinçli tüketici olmadığınızı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düşündüğünüz oluyor mu? Nasıl?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85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www.buski.gov.tr/content/uploads/tasarruf/tasarruf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Eve gelen faturaların tutarlarını nasıl azaltabiliriz?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4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www.ofen.com.tr/wp-content/uploads/2015/03/t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kaynaklarımızı özensiz kullanmamızın aile bütçemize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zararının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dışında başka hangi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zararları olabilir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6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www.onurenerji.com.tr/wp-content/uploads/2011/10/acbuzdolabi-300x2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Kaynaklar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elde edilir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8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www.kadinlopedi.com/wp-content/uploads/2015/04/Enerji-tasarrufu-resimleri-facebook-kapak-foto%C4%9Fraflar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92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http://istifhane.files.wordpress.com/2013/01/luzumsuz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56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http://www.deryareklam.com/pictures/20139795424_tsrf__0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40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 descr="http://www.saglikplatformu.com/saglik_bilgileri/resimler/hayat_kurtaran_005_15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Elde edilen kaynaklar ev le </a:t>
            </a:r>
            <a:r>
              <a:rPr lang="tr-T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rimize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hangi yollarla gelir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6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 descr="http://www.enerjimagazin.com/images_up/op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kaynaklar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gereksiz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kullanıldığında aile bütçesi nasıl etkilenir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75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 descr="http://www.evdelektrik.com/wp-content/uploads/2014/09/elektrik-tasarrufu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Evimizdeki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kaynakları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bilinçli olarak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tüketmeliyiz?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62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2.stockfresh.com/files/c/clairev/m/34/1123477_218528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Okulda ne tür kaynaklarımız var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96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" y="-1"/>
            <a:ext cx="9127909" cy="306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" y="3068959"/>
            <a:ext cx="9127909" cy="383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8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KAYNAKLAR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TÜKENMESİN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27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konuşalım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lambaları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gereksiz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durumlarda neden söndürürüz?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03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nukte.org/files/images/dogalgaz/dogalgaz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kaynaklarımızı bilinçli tüketmek ne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demektir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47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80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kagithanefindikliilkokulu.meb.k12.tr/meb_iys_dosyalar/34/13/741458/resimler/2014_02/k_14090640_baf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28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enerjigazetesi.com/wp-content/uploads/2013/01/enerji-tasarruf-rehberi-300x1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Elektrik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su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dışında evde kullandığımız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 kaynaklarımız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mı?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Bunlar nelerdir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31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buski.gov.tr/content/uploads/tasarruf/tasarruf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Herkesin fatura tutarı aynı mıdır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Neden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22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138</Words>
  <Application>Microsoft Office PowerPoint</Application>
  <PresentationFormat>Ekran Gösterisi (4:3)</PresentationFormat>
  <Paragraphs>27</Paragraphs>
  <Slides>21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9</cp:revision>
  <dcterms:created xsi:type="dcterms:W3CDTF">2015-10-03T05:27:38Z</dcterms:created>
  <dcterms:modified xsi:type="dcterms:W3CDTF">2016-03-28T19:18:42Z</dcterms:modified>
</cp:coreProperties>
</file>