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8" r:id="rId4"/>
    <p:sldId id="272" r:id="rId5"/>
    <p:sldId id="268" r:id="rId6"/>
    <p:sldId id="267" r:id="rId7"/>
    <p:sldId id="266" r:id="rId8"/>
    <p:sldId id="265" r:id="rId9"/>
    <p:sldId id="264" r:id="rId10"/>
    <p:sldId id="263" r:id="rId11"/>
    <p:sldId id="262" r:id="rId12"/>
    <p:sldId id="261" r:id="rId13"/>
    <p:sldId id="260" r:id="rId14"/>
    <p:sldId id="271" r:id="rId15"/>
    <p:sldId id="270" r:id="rId16"/>
    <p:sldId id="259" r:id="rId17"/>
    <p:sldId id="275" r:id="rId18"/>
    <p:sldId id="273" r:id="rId19"/>
    <p:sldId id="269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LİDER KİM?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Pikniğe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gitmeyi planlayan ve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uygulanması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 aile büyüklerini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yönlendiren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kimdir?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651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olayda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Emircan’ın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lider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olduğunu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söyleyebilir miyiz?</a:t>
            </a:r>
          </a:p>
          <a:p>
            <a:pPr algn="ctr"/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Neden?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62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 ailenize hangi konularda liderlik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yapıyorsunuz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408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Atatürk hangi konuda liderlik yapmıştır?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27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Atatürk’ün liderlik özellikleri nelerdir?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242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 BÜYÜK LİDER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ATATÜRK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660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 BÜYÜK LİDER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ATATÜRK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23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694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07759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LİDER KİM?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81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059832" y="36401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Çalışkandır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580112" y="9180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Cesaretlidir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300192" y="278092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İleri </a:t>
            </a:r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görüşlüdür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82883" y="501317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Akılcıdır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059832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Adildir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83568" y="422108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Kararlıdır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11560" y="184482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Planlı </a:t>
            </a:r>
            <a:r>
              <a:rPr lang="tr-TR" dirty="0" err="1" smtClean="0">
                <a:solidFill>
                  <a:srgbClr val="FF0000"/>
                </a:solidFill>
                <a:latin typeface="Rockwell Extra Bold" pitchFamily="18" charset="0"/>
              </a:rPr>
              <a:t>dır</a:t>
            </a:r>
            <a:endParaRPr lang="tr-TR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580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konuşalım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karar sizin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önderliğiniz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sonucunda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alındı?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354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rehberlikburada.com/dosyalar/cocuklarda-gorulen-bazi-problemler-ve-yaklasim-tarzlari1ae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olgudan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hareketle Emircan’ın lider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olduğunu söyleyebilir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miyiz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Ne den?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48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uyumcocuk.gov.tr/files/pages/thumb/18122014102518641_kutukutupens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 ailenizde de farklı konularda farklı liderler var mı?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796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s://encrypted-tbn2.gstatic.com/images?q=tbn:ANd9GcQu5I5HitTkwJ_6OdlcQOJjhlkNn6mIuNgNKyUqSt85-3KoC1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 ailenizde lider kim?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34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içinde hangi haklara sahipsiniz?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808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içinde liderlik rolü almak istediğinizde sorun yaşıyor</a:t>
            </a: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musunuz? Yaşıyorsanız nasıl sorunlar yaşıyorsunuz?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402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144</Words>
  <Application>Microsoft Office PowerPoint</Application>
  <PresentationFormat>Ekran Gösterisi (4:3)</PresentationFormat>
  <Paragraphs>35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PC</cp:lastModifiedBy>
  <cp:revision>8</cp:revision>
  <dcterms:created xsi:type="dcterms:W3CDTF">2015-10-03T05:27:38Z</dcterms:created>
  <dcterms:modified xsi:type="dcterms:W3CDTF">2016-03-05T16:41:34Z</dcterms:modified>
</cp:coreProperties>
</file>