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5" r:id="rId4"/>
    <p:sldId id="276" r:id="rId5"/>
    <p:sldId id="266" r:id="rId6"/>
    <p:sldId id="259" r:id="rId7"/>
    <p:sldId id="270" r:id="rId8"/>
    <p:sldId id="269" r:id="rId9"/>
    <p:sldId id="268" r:id="rId10"/>
    <p:sldId id="267" r:id="rId11"/>
    <p:sldId id="264" r:id="rId12"/>
    <p:sldId id="263" r:id="rId13"/>
    <p:sldId id="261" r:id="rId14"/>
    <p:sldId id="260" r:id="rId15"/>
    <p:sldId id="272" r:id="rId16"/>
    <p:sldId id="274" r:id="rId17"/>
    <p:sldId id="273" r:id="rId18"/>
    <p:sldId id="262" r:id="rId19"/>
    <p:sldId id="265" r:id="rId20"/>
    <p:sldId id="271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5792C-1137-416F-8019-BCE019459130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F30B1-C465-4AAF-8E56-28E22E58E2D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828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F30B1-C465-4AAF-8E56-28E22E58E2D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9680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HAKLARIMIZ VE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HÜRRİYETLERİMİZ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6498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Çocukların haklarının yasa ile belirlenmesi hakkında siz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düşünüyorsunuz?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09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dilyunusemre.meb.k12.tr/meb_iys_dosyalar/73/05/714112/resimler/2014_12/k_21155206___nsan20haklari20foto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Atatürk’ün önderliğinde kazandığımız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 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özgürlükler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olmasa neler olabilirdi?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51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yalovabarosu.org.tr/FileUpload/bs57257/File/cocuk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354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s://s-media-cache-ak0.pinimg.com/736x/f1/64/de/f164de4f4e7d61c7f3f2aa9eb50f1a7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Öğrenim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hürriyeti ne demektir?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70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medulamedula.com/wp-content/uploads/2014/11/dunya-cocukla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 ve özgürlüklerin tüm dünya çocukları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adına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böyle bir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sözleşmeyle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dile getirilmesi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hakkında ne düşünüyorsunuz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995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bianet.org/system/uploads/1/articles/spot_image/000/161/399/original/510_%C3%A7o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 ve özgürlüklerin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paylaşılması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gereklidir?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2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cocuk.weebly.com/uploads/2/9/3/1/29317837/1021665.jpg?5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248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indigodergisi.com/wp-content/uploads/2014/03/BpG5qHaIMAAGpV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19"/>
            <a:ext cx="9144000" cy="6849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90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projepanosu.com/upload/images/4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 inkılapları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insan hakları </a:t>
            </a:r>
            <a:r>
              <a:rPr lang="tr-TR" sz="5400" b="1" dirty="0" err="1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nın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ülkemizde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gelişimi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131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20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DÜŞÜNÜN;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764704"/>
            <a:ext cx="90658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 </a:t>
            </a:r>
            <a:r>
              <a:rPr lang="tr-TR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oynamanız yasaklanmış</a:t>
            </a:r>
            <a:r>
              <a:rPr lang="tr-TR" sz="4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47665" y="1964159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es-E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Akrabalarınızla görüş meniz</a:t>
            </a:r>
            <a:r>
              <a:rPr lang="es-E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es-ES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seyahat etmeniz yasaklanmış</a:t>
            </a:r>
            <a:r>
              <a:rPr lang="es-ES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0967" y="4005064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Okuma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hakkınız elinizden alınmış.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0073" y="5370583"/>
            <a:ext cx="89289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Telefon etmeniz</a:t>
            </a:r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kitap okumanız yasaklanmış</a:t>
            </a:r>
            <a:r>
              <a:rPr lang="tr-TR" sz="4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HAKLARIMIZ VE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HÜRRİYETLERİMİZ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3649867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85359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53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Böyle durumlarda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zorluk yaşarmıydınız?  Niçin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8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konuşalım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Atatürk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konularda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Türk milletine önderlik 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etmiıtir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69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523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511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Afişlerde incelediğiniz hak ve özgürlükler neden gereklidir?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30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hak ve özgürlüklerimiz olmasaydı hayatımız sizce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olurdu?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39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Birleşmiş Milletler Çocuk Haklarına Dair </a:t>
            </a:r>
            <a:r>
              <a:rPr lang="tr-TR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Sözleşme’ye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gereksinim duyulmuş olabilir?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71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168</Words>
  <Application>Microsoft Office PowerPoint</Application>
  <PresentationFormat>Ekran Gösterisi (4:3)</PresentationFormat>
  <Paragraphs>33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8</cp:revision>
  <dcterms:created xsi:type="dcterms:W3CDTF">2015-10-03T05:27:38Z</dcterms:created>
  <dcterms:modified xsi:type="dcterms:W3CDTF">2016-03-07T17:54:47Z</dcterms:modified>
</cp:coreProperties>
</file>