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265" r:id="rId4"/>
    <p:sldId id="258" r:id="rId5"/>
    <p:sldId id="270" r:id="rId6"/>
    <p:sldId id="269" r:id="rId7"/>
    <p:sldId id="268" r:id="rId8"/>
    <p:sldId id="275" r:id="rId9"/>
    <p:sldId id="276" r:id="rId10"/>
    <p:sldId id="266" r:id="rId11"/>
    <p:sldId id="272" r:id="rId12"/>
    <p:sldId id="273" r:id="rId13"/>
    <p:sldId id="274" r:id="rId14"/>
    <p:sldId id="264" r:id="rId15"/>
    <p:sldId id="271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80E68-0D87-497C-B373-483F834B1F49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3EB9A-7E65-47D9-98D0-2627243105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7840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A3EB9A-7E65-47D9-98D0-26272431056B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280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UYGUN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BİR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ORTAM MI?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evdose.com/tur/dekorasyon/resim/dek03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Çocuğun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sorunu çözebilmesi için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kimlerle konuşması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gerekir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1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evdose.com/tur/dekorasyon/resim/dek03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çalışılan ortam nasıl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olmalıdır?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24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ortamda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çalışmak istersiniz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Çalışma ortamınız sizin istediğiniz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olmazsa neler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yaparsınız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Kimlerden 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yardım istersiniz</a:t>
            </a:r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2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931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UYGUN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BİR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ORTAM MI?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20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barbie.gen.tr/resimler/oyun/daginik-oda-top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çalışma odanız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olsun isterdiniz?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10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44000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62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görülenlerden sizce hangileri öğrenmeyi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olumsuz etkiler?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s://encrypted-tbn0.gstatic.com/images?q=tbn:ANd9GcSbqZ-uAHAz3SEIVRHsZquuesTNJFVrhfbGGlcT62rNKV5iiynK3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 böyle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ortamda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çalışa bilir mi?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62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okula.net/images/stories/sinif-yonetiminde-etkinl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bu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çocuğun yerin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olsanız neler hissedersiniz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67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materyaller.com/bilgibank/img/ses-gurult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sorun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çözülebilir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it-IT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60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Kubilay, sorununu çözmek için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doğru davranışı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gösterdi mi?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8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 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babası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destekledi?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71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132</Words>
  <Application>Microsoft Office PowerPoint</Application>
  <PresentationFormat>Ekran Gösterisi (4:3)</PresentationFormat>
  <Paragraphs>26</Paragraphs>
  <Slides>15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2016-03-07T17:54:15Z</dcterms:modified>
</cp:coreProperties>
</file>