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2" r:id="rId3"/>
    <p:sldId id="268" r:id="rId4"/>
    <p:sldId id="258" r:id="rId5"/>
    <p:sldId id="266" r:id="rId6"/>
    <p:sldId id="264" r:id="rId7"/>
    <p:sldId id="271" r:id="rId8"/>
    <p:sldId id="270" r:id="rId9"/>
    <p:sldId id="269" r:id="rId10"/>
    <p:sldId id="263" r:id="rId11"/>
    <p:sldId id="262" r:id="rId12"/>
    <p:sldId id="261" r:id="rId13"/>
    <p:sldId id="267" r:id="rId14"/>
    <p:sldId id="25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9B749-31ED-47F2-887E-AE625BBAACC9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728B3-0820-4FAD-A5A3-E12DC93A3EA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209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728B3-0820-4FAD-A5A3-E12DC93A3EAE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4850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HAYIR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DİYEBİLİRİM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Okula Giden Öğrenci Resm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39078"/>
            <a:ext cx="892899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Okula gidiyorsunuz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biraz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geç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kalmışsınız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Bu yüzden aceleniz var. </a:t>
            </a:r>
          </a:p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Tanımadığınız biri yanınıza yaklaşıyor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sizi arabayla okula </a:t>
            </a:r>
          </a:p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bırakmayı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teklif ediyor.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yaparsınız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23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Okula Giden Öğrenci Resm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39078"/>
            <a:ext cx="892899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Okula giderken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arkadaşınız size okula gitmemeyi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önerdi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Çok da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sıkıntılı görünüyor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Sizi ikna etmek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 elinden geleni yapıyor. </a:t>
            </a:r>
          </a:p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parsınız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70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706/119528728.9b1/0_941ed_204823a4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963"/>
            <a:ext cx="8928992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3907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Okuldan </a:t>
            </a:r>
            <a:r>
              <a:rPr lang="es-E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eve </a:t>
            </a:r>
            <a:r>
              <a:rPr lang="es-E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dönü yorsunuz </a:t>
            </a:r>
            <a:r>
              <a:rPr lang="es-E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es-E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tanıma dığınız </a:t>
            </a:r>
            <a:r>
              <a:rPr lang="es-E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es-E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kişi size</a:t>
            </a:r>
            <a:endParaRPr lang="es-E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es-E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dondurma almayı teklif ediyor</a:t>
            </a:r>
            <a:r>
              <a:rPr lang="es-E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Ne yaparsınız?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45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41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HAYIR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DİYEBİLİRİM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43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3907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konularda “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Hayır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!”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derken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zorlanıyorsunuz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86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3137"/>
            <a:ext cx="9144000" cy="220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5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39078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Yumak, yaramaz kirpilerle neden oyun oynamak istemiyor?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animatedimages.org/data/media/203/animated-hedgehog-image-002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39078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Yumak’ın davranışını doğru buluyor musunuz?  Neden?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33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s://encrypted-tbn1.gstatic.com/images?q=tbn:ANd9GcQHk-AZNr-PkPA66gwc_KmBnF-yYOWGvo8tbN-dFoHHhhzRi8Y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39078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Arkadaşlarınıza hangi durumlarda ‘Hayır!’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diyorsunuz?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59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video.eba.gov.tr/thumb/480_360/video4f55f559dcc5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39078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nb-NO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</a:t>
            </a:r>
            <a:endParaRPr lang="nb-NO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nb-NO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durumlarda </a:t>
            </a:r>
            <a:r>
              <a:rPr lang="nb-NO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‘</a:t>
            </a:r>
            <a:r>
              <a:rPr lang="nb-NO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Hayır</a:t>
            </a:r>
            <a:r>
              <a:rPr lang="nb-NO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!’ </a:t>
            </a:r>
            <a:r>
              <a:rPr lang="nb-NO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demek doğru </a:t>
            </a:r>
            <a:r>
              <a:rPr lang="nb-NO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olur</a:t>
            </a:r>
            <a:r>
              <a:rPr lang="nb-NO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18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39078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Yapmak istemediğiniz bir konuda bir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arkadaşınızın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ısrarıyla karşılaşırsanız neler hisseder siniz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98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3907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Çevrenizden biri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istemediğiniz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öneride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bulunduğunda nasıl davranmalısınız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5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166</Words>
  <Application>Microsoft Office PowerPoint</Application>
  <PresentationFormat>Ekran Gösterisi (4:3)</PresentationFormat>
  <Paragraphs>30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9</cp:revision>
  <dcterms:created xsi:type="dcterms:W3CDTF">2015-10-03T05:27:38Z</dcterms:created>
  <dcterms:modified xsi:type="dcterms:W3CDTF">2016-03-07T17:53:50Z</dcterms:modified>
</cp:coreProperties>
</file>