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0" r:id="rId3"/>
    <p:sldId id="273" r:id="rId4"/>
    <p:sldId id="271" r:id="rId5"/>
    <p:sldId id="258" r:id="rId6"/>
    <p:sldId id="275" r:id="rId7"/>
    <p:sldId id="272" r:id="rId8"/>
    <p:sldId id="269" r:id="rId9"/>
    <p:sldId id="268" r:id="rId10"/>
    <p:sldId id="274" r:id="rId11"/>
    <p:sldId id="27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CEE8C-1FFF-4600-A245-851C0685F4EA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3EE11-1520-407E-9BF1-A05180906B2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7841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3EE11-1520-407E-9BF1-A05180906B2E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030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es-E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</a:t>
            </a:r>
            <a:r>
              <a:rPr lang="es-E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 </a:t>
            </a:r>
            <a:r>
              <a:rPr lang="es-ES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YAPAY </a:t>
            </a:r>
            <a:r>
              <a:rPr lang="es-E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ÇEVRE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5138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es-E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</a:t>
            </a:r>
            <a:r>
              <a:rPr lang="es-E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 </a:t>
            </a:r>
            <a:r>
              <a:rPr lang="es-ES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YAPAY </a:t>
            </a:r>
            <a:r>
              <a:rPr lang="es-ES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ÇEVRE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4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s://tr-static.eodev.com/files/dae/f9ca4bbc4819be2fca010c8d174dad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 NEDİR?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şeyin yakını, dolayı,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etraf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şeyi dört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yönü.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bakımından kuşatan yakın yerler, bir şeyin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dolayı.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.radikal.com.tr/480x325/2012/10/27/fft64_mf117847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535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ÇEVRE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8551" y="94868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İnsan ile kültürün dışında kalan doğa ve tüm canlılar, bk. çevre. krş. toplumsal çevre, kültürel çevre.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kahramanmaras.bel.tr/fs/fields/project/planning_phase_images/2016/01/06/goruntu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YAPAY ÇEVRE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47737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Doğadaki örneklerine benzetilerek insan eliyle yapılmış, üretilmiş yapma, suni, doğal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karşıtı.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346"/>
            <a:ext cx="4860032" cy="6823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4345"/>
            <a:ext cx="4283967" cy="6823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8864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Şehirlerde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kırlardaki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kadar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kır çiçeği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yoktur?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4" name="Picture 4" descr="http://www.delinetciler.org/attachments/30528d1338792253-doga-ned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ÇEVRE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www.istanbulhavuzselale.com/wp-content/uploads/2013/06/Yapay-%C5%9Eelale-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YAPAY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</a:t>
            </a: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s://mindwish.files.wordpress.com/2014/12/evora-istanbul-havuz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" y="0"/>
            <a:ext cx="91384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YAPAY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</a:t>
            </a:r>
          </a:p>
        </p:txBody>
      </p:sp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121</Words>
  <Application>Microsoft Office PowerPoint</Application>
  <PresentationFormat>Ekran Gösterisi (4:3)</PresentationFormat>
  <Paragraphs>22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9</cp:revision>
  <dcterms:created xsi:type="dcterms:W3CDTF">2015-10-03T05:27:38Z</dcterms:created>
  <dcterms:modified xsi:type="dcterms:W3CDTF">2016-05-21T19:37:05Z</dcterms:modified>
</cp:coreProperties>
</file>