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5" r:id="rId4"/>
    <p:sldId id="271" r:id="rId5"/>
    <p:sldId id="265" r:id="rId6"/>
    <p:sldId id="276" r:id="rId7"/>
    <p:sldId id="277" r:id="rId8"/>
    <p:sldId id="278" r:id="rId9"/>
    <p:sldId id="266" r:id="rId10"/>
    <p:sldId id="279" r:id="rId11"/>
    <p:sldId id="280" r:id="rId12"/>
    <p:sldId id="281" r:id="rId13"/>
    <p:sldId id="282" r:id="rId14"/>
    <p:sldId id="283" r:id="rId15"/>
    <p:sldId id="274" r:id="rId16"/>
    <p:sldId id="273" r:id="rId17"/>
    <p:sldId id="272" r:id="rId18"/>
    <p:sldId id="268" r:id="rId19"/>
    <p:sldId id="267" r:id="rId20"/>
    <p:sldId id="262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06C30-4050-4B5D-A257-F375CAC3B171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636D1-3B56-41DD-9B7A-3F265C8506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0273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636D1-3B56-41DD-9B7A-3F265C850645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5631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0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hyperlink" Target="http://www.sorubak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DEĞERLERİMİZ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</a:t>
            </a:r>
            <a:r>
              <a:rPr lang="fr-F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metinde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fr-F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aile </a:t>
            </a:r>
            <a:r>
              <a:rPr lang="fr-FR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nelere</a:t>
            </a:r>
            <a:r>
              <a:rPr lang="fr-F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önem</a:t>
            </a:r>
            <a:r>
              <a:rPr lang="fr-F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veriyor</a:t>
            </a:r>
            <a:r>
              <a:rPr lang="fr-F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fr-F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0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Özlem </a:t>
            </a:r>
            <a:r>
              <a:rPr lang="it-IT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it-IT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ailesi </a:t>
            </a:r>
            <a:r>
              <a:rPr lang="it-IT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 </a:t>
            </a:r>
            <a:r>
              <a:rPr lang="it-IT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ramda </a:t>
            </a:r>
            <a:r>
              <a:rPr lang="it-IT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yapıyorlar?</a:t>
            </a:r>
          </a:p>
          <a:p>
            <a:pPr algn="ctr"/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4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Özlem </a:t>
            </a:r>
            <a:r>
              <a:rPr lang="it-IT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ailesiyle birlikteyken </a:t>
            </a:r>
            <a:r>
              <a:rPr lang="it-IT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kendini nasıl hissediyor</a:t>
            </a:r>
            <a:r>
              <a:rPr lang="it-IT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61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Özlem babasının </a:t>
            </a:r>
            <a:r>
              <a:rPr lang="it-IT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davetine neden sevinmiş olabilir?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01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Sevgi</a:t>
            </a:r>
            <a:r>
              <a:rPr lang="it-IT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it-IT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saygı</a:t>
            </a:r>
            <a:r>
              <a:rPr lang="it-IT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hoşgörü,  yardımlaşma ve </a:t>
            </a:r>
            <a:r>
              <a:rPr lang="it-IT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dürüstlük </a:t>
            </a:r>
            <a:r>
              <a:rPr lang="it-IT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it-IT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</a:t>
            </a:r>
            <a:endParaRPr lang="it-IT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it-IT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çok </a:t>
            </a:r>
            <a:r>
              <a:rPr lang="it-IT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önemlidir</a:t>
            </a:r>
            <a:r>
              <a:rPr lang="it-IT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it-IT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it-IT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62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medyaloji.net/hbrResim/Penguenin-bayram-kapagi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Ailenizin ve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akrabalarınızın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davranışları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güven vericidir?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36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mailce.com/wp-content/uploads/2012/10/iyi-bayramlar-e13511336907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Güven zedeleyici davranışlarla karşılaştığınızda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kendinizi 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hissediyorsunuz?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89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maxicep.com/imagehosting/56312650899096b04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Çevrenizde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 insanlarda gözlemlediğiniz hatalı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davranışlar</a:t>
            </a:r>
            <a:endParaRPr lang="tr-TR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nelerdir? 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08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" y="3011152"/>
            <a:ext cx="9143999" cy="386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74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" y="2564904"/>
            <a:ext cx="9132912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6" y="4941167"/>
            <a:ext cx="9150626" cy="191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84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caglatugba.com/wp-content/uploads/image/Yazilar/aile/bayramla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Bayramlarda neler yapıyorsunuz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DEĞERLERİMİZ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</a:t>
            </a:r>
            <a:r>
              <a:rPr lang="tr-TR" sz="54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ARAYICI </a:t>
            </a:r>
            <a:r>
              <a:rPr lang="tr-TR" sz="5400">
                <a:hlinkClick r:id="rId4"/>
              </a:rPr>
              <a:t>www.sorubak.com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643306" y="6488668"/>
            <a:ext cx="2872910" cy="369332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hlinkClick r:id="rId4"/>
              </a:rPr>
              <a:t>www.sorubak.com</a:t>
            </a:r>
            <a:endParaRPr lang="tr-T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5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media.tumblr.com/7731717bbb2b76265830d1d8114739ca/tumblr_inline_mr7fpv6BOk1qz4rg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Akrabalarınız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yakın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çevrenizdeki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kişiler iletişimlerinde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nelere dikkat ediyorlar?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31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Resimde nasıl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olay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anlatılıyor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26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Bu, bir bayram ziyareti olabilir mi?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Nereden anladınız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02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Bayram ziyaretleri sizce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niçin önemlidir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65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bayramlarda kimleri ziyaret edersiniz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97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tür ziyaretler bize hangi değerleri kazandırır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79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153</Words>
  <Application>Microsoft Office PowerPoint</Application>
  <PresentationFormat>Ekran Gösterisi (4:3)</PresentationFormat>
  <Paragraphs>30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9</cp:revision>
  <dcterms:created xsi:type="dcterms:W3CDTF">2015-10-03T05:27:38Z</dcterms:created>
  <dcterms:modified xsi:type="dcterms:W3CDTF">2016-03-07T17:53:21Z</dcterms:modified>
</cp:coreProperties>
</file>