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1" r:id="rId3"/>
    <p:sldId id="259" r:id="rId4"/>
    <p:sldId id="257" r:id="rId5"/>
    <p:sldId id="266" r:id="rId6"/>
    <p:sldId id="265" r:id="rId7"/>
    <p:sldId id="264" r:id="rId8"/>
    <p:sldId id="263" r:id="rId9"/>
    <p:sldId id="262" r:id="rId10"/>
    <p:sldId id="261" r:id="rId11"/>
    <p:sldId id="270" r:id="rId12"/>
    <p:sldId id="269" r:id="rId13"/>
    <p:sldId id="268" r:id="rId14"/>
    <p:sldId id="267" r:id="rId15"/>
    <p:sldId id="272" r:id="rId16"/>
    <p:sldId id="273" r:id="rId17"/>
    <p:sldId id="274" r:id="rId18"/>
    <p:sldId id="260" r:id="rId19"/>
    <p:sldId id="258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06746-478B-42D5-AEF4-35E9607F7F96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6AFA1D-D28D-4694-BD76-6EE50F112E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46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6AFA1D-D28D-4694-BD76-6EE50F112E7E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2366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SAĞLIĞIMI KORURUM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2591038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4221088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90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88640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Tuvaleti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kullandıktan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sonra</a:t>
            </a:r>
          </a:p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yapıyorsunuz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Neden?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01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Öksürürken,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hapşırırken nasıl</a:t>
            </a:r>
            <a:endParaRPr lang="tr-TR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davranırsınız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6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" y="188640"/>
            <a:ext cx="914399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</a:t>
            </a:r>
            <a:r>
              <a:rPr lang="tr-TR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ı</a:t>
            </a:r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</a:t>
            </a:r>
            <a:r>
              <a:rPr lang="tr-TR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ı</a:t>
            </a:r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</a:t>
            </a:r>
            <a:r>
              <a:rPr lang="tr-TR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ı</a:t>
            </a:r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</a:t>
            </a:r>
            <a:r>
              <a:rPr lang="tr-TR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ı</a:t>
            </a:r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z</a:t>
            </a:r>
            <a:r>
              <a:rPr lang="tr-TR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ı</a:t>
            </a:r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havaland</a:t>
            </a:r>
            <a:r>
              <a:rPr lang="tr-TR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ı</a:t>
            </a:r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rman</a:t>
            </a:r>
            <a:r>
              <a:rPr lang="tr-TR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ı</a:t>
            </a:r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z</a:t>
            </a:r>
            <a:endParaRPr lang="it-IT" sz="6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gerekli midir</a:t>
            </a:r>
            <a:r>
              <a:rPr lang="it-IT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r>
              <a:rPr lang="it-IT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</a:t>
            </a:r>
            <a:r>
              <a:rPr lang="it-IT" sz="6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71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88640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Ellerimizi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yıkamak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için sabun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kullanmamız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 gereklidir?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37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Sağlığımızı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korumak için hangi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sorumluluklarımız vardır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20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SAĞLIKLI OLMAK İÇİN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7112" y="764704"/>
            <a:ext cx="9116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1)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Tuvaletten çıkınca ellerimi yıkarım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7112" y="2519030"/>
            <a:ext cx="91168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2)</a:t>
            </a:r>
            <a:r>
              <a:rPr lang="it-IT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it-IT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Terli</a:t>
            </a:r>
            <a:r>
              <a:rPr lang="tr-TR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it-IT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iken </a:t>
            </a:r>
            <a:r>
              <a:rPr lang="it-IT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 </a:t>
            </a:r>
            <a:r>
              <a:rPr lang="it-IT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içmem</a:t>
            </a:r>
            <a:r>
              <a:rPr lang="it-IT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654" y="3506857"/>
            <a:ext cx="91168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3)</a:t>
            </a:r>
            <a:r>
              <a:rPr lang="it-IT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it-IT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Beslenme saatinden önce ve sonra ellerimi </a:t>
            </a:r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it-IT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yıkarım</a:t>
            </a:r>
            <a:r>
              <a:rPr lang="it-IT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71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SAĞLIKLI OLMAK İÇİN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7112" y="764704"/>
            <a:ext cx="911688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4)</a:t>
            </a:r>
            <a:r>
              <a:rPr lang="fr-FR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Beslenme</a:t>
            </a:r>
            <a:r>
              <a:rPr lang="fr-FR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saatinden</a:t>
            </a:r>
            <a:r>
              <a:rPr lang="fr-FR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sonra </a:t>
            </a:r>
            <a:r>
              <a:rPr lang="fr-FR" sz="4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dişleri</a:t>
            </a:r>
            <a:r>
              <a:rPr lang="tr-TR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mi </a:t>
            </a:r>
            <a:r>
              <a:rPr lang="fr-FR" sz="4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fırç</a:t>
            </a:r>
            <a:r>
              <a:rPr lang="tr-TR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</a:t>
            </a:r>
            <a:r>
              <a:rPr lang="fr-FR" sz="4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larım</a:t>
            </a:r>
            <a:r>
              <a:rPr lang="fr-FR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r>
              <a:rPr lang="tr-TR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endParaRPr lang="tr-TR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0803" y="2088143"/>
            <a:ext cx="91168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5)</a:t>
            </a:r>
            <a:r>
              <a:rPr lang="it-IT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it-IT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Teneffüslerde sınıfı </a:t>
            </a:r>
            <a:r>
              <a:rPr lang="it-IT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mı </a:t>
            </a:r>
            <a:r>
              <a:rPr lang="it-IT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havalandırırım</a:t>
            </a:r>
            <a:r>
              <a:rPr lang="it-IT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654" y="3506857"/>
            <a:ext cx="9116888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6)</a:t>
            </a:r>
            <a:r>
              <a:rPr lang="it-IT" sz="52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it-IT" sz="5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Sınıfta hapşırırken </a:t>
            </a:r>
            <a:r>
              <a:rPr lang="it-IT" sz="5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 da </a:t>
            </a:r>
            <a:r>
              <a:rPr lang="it-IT" sz="5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öksürürken </a:t>
            </a:r>
            <a:r>
              <a:rPr lang="it-IT" sz="5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elimle </a:t>
            </a:r>
            <a:r>
              <a:rPr lang="it-IT" sz="5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ağzımı kapatı</a:t>
            </a:r>
            <a:r>
              <a:rPr lang="it-IT" sz="5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rım</a:t>
            </a:r>
            <a:r>
              <a:rPr lang="it-IT" sz="5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52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06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0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SAĞLIKLI OLMAK İÇİN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7112" y="764704"/>
            <a:ext cx="91168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7)</a:t>
            </a:r>
            <a:r>
              <a:rPr lang="fr-FR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000" b="1" dirty="0" err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Burnum</a:t>
            </a:r>
            <a:r>
              <a:rPr lang="fr-FR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000" b="1" dirty="0" err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aktığı</a:t>
            </a:r>
            <a:r>
              <a:rPr lang="fr-FR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000" b="1" dirty="0" err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</a:t>
            </a:r>
            <a:r>
              <a:rPr lang="fr-FR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da </a:t>
            </a:r>
            <a:r>
              <a:rPr lang="fr-FR" sz="4000" b="1" dirty="0" err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hapşırdığım</a:t>
            </a:r>
            <a:r>
              <a:rPr lang="fr-FR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000" b="1" dirty="0" err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zaman</a:t>
            </a:r>
            <a:r>
              <a:rPr lang="fr-FR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mendil</a:t>
            </a:r>
            <a:r>
              <a:rPr lang="fr-FR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kullanırım</a:t>
            </a:r>
            <a:r>
              <a:rPr lang="fr-FR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0803" y="2420888"/>
            <a:ext cx="911688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8)</a:t>
            </a:r>
            <a:r>
              <a:rPr lang="it-IT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Bulaşıcı bir hastalığa yakalandığım zaman </a:t>
            </a:r>
            <a:r>
              <a:rPr lang="it-IT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okula </a:t>
            </a:r>
            <a:r>
              <a:rPr lang="it-IT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gelmem.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5003" y="4365104"/>
            <a:ext cx="911688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9)</a:t>
            </a:r>
            <a:r>
              <a:rPr lang="it-IT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4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</a:t>
            </a:r>
            <a:r>
              <a:rPr lang="fr-F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tuvaletlerini</a:t>
            </a:r>
            <a:r>
              <a:rPr lang="fr-F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temiz</a:t>
            </a:r>
            <a:r>
              <a:rPr lang="fr-F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fr-FR" sz="44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tutarım</a:t>
            </a:r>
            <a:r>
              <a:rPr lang="fr-F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0803" y="5661248"/>
            <a:ext cx="91168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10)</a:t>
            </a:r>
            <a:r>
              <a:rPr lang="it-IT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Sınıfımı temiz tutarım.</a:t>
            </a:r>
            <a:endParaRPr lang="tr-TR" sz="4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05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775"/>
            <a:ext cx="9144000" cy="417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080"/>
            <a:ext cx="9144000" cy="269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289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SAĞLIĞIMI KORURUM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15077" y="2591038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4221088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7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21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1" y="5214365"/>
            <a:ext cx="9083959" cy="73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9144000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405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619672" y="1052736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SPOR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815916" y="270925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BESLENME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228184" y="105151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HASTALIK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804248" y="3039166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MİKROP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228184" y="494116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HASTANE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923928" y="6165304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DOKTOR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619672" y="4973216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İLAÇ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187624" y="2924944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AŞI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593 - Medical Gifler | Sağlık Gifler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528" y="188640"/>
            <a:ext cx="835292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Oyun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oynadıktan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sonra</a:t>
            </a:r>
          </a:p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 ellerimizi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yıkamamız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gerekir?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48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blog.milliyet.com.tr/imgroot/blogv7/Blog333/2012/09/02/55/377246-3-4-83ff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Okulda sağlığınızı korumak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için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nelere</a:t>
            </a:r>
            <a:endParaRPr lang="tr-TR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dikkat etmelisiniz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28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SAĞLIKLA İLGİLİ  RESİMLER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8" y="188640"/>
            <a:ext cx="83529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50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onceokuloncesi.com/imagehosting/854b1425b2d0bd2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8" y="188640"/>
            <a:ext cx="83529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48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260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Beslenmeye başlamadan önce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neler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yapı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yorsunuz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2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205</Words>
  <Application>Microsoft Office PowerPoint</Application>
  <PresentationFormat>Ekran Gösterisi (4:3)</PresentationFormat>
  <Paragraphs>49</Paragraphs>
  <Slides>19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3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13</cp:revision>
  <dcterms:created xsi:type="dcterms:W3CDTF">2015-10-04T13:18:45Z</dcterms:created>
  <dcterms:modified xsi:type="dcterms:W3CDTF">2015-11-26T18:17:20Z</dcterms:modified>
</cp:coreProperties>
</file>