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70" r:id="rId3"/>
    <p:sldId id="267" r:id="rId4"/>
    <p:sldId id="258" r:id="rId5"/>
    <p:sldId id="275" r:id="rId6"/>
    <p:sldId id="274" r:id="rId7"/>
    <p:sldId id="273" r:id="rId8"/>
    <p:sldId id="272" r:id="rId9"/>
    <p:sldId id="271" r:id="rId10"/>
    <p:sldId id="268" r:id="rId11"/>
    <p:sldId id="266" r:id="rId12"/>
    <p:sldId id="276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E3AEDD-7498-4331-9E4E-F21C0C195C59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CFCE44-0382-4F89-805C-FDC90161CB0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457264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CFCE44-0382-4F89-805C-FDC90161CB01}" type="slidenum">
              <a:rPr lang="tr-TR" smtClean="0"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182039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HAYATTA NASIL KALIRIZ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79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 descr="http://www.ormansu.gov.tr/osb/Libraries/2012-2/Hayvan1.sflb.ashx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Canlıların 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hayatta kalabilmeleri için nelere ihtiyaçları vardır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 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1356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27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HAYATTA NASIL KALIRIZ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7512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 descr="http://www.bilgimanya.com/resimler/2014/04/bitki-ve-hayvanla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CANLI NEDİR?</a:t>
            </a:r>
            <a:endParaRPr lang="tr-TR" sz="6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025965"/>
            <a:ext cx="885698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1-</a:t>
            </a:r>
            <a:r>
              <a:rPr lang="es-ES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Canı </a:t>
            </a:r>
            <a:r>
              <a:rPr lang="es-ES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olan, diri, </a:t>
            </a:r>
            <a:r>
              <a:rPr lang="es-ES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yaşayan</a:t>
            </a:r>
            <a:endParaRPr lang="tr-TR" sz="5400" b="1" dirty="0" smtClean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2-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Hareketli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hayat dolu, dinamik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6426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 descr="http://image.slidesharecdn.com/hayvansevgisi-150409080941-conversion-gate01/95/hayvan-sevgisi-sunum-2-638.jpg?cb=14285850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Düşünelim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konuşalım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: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Yaşamak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için temel ihtiyacımız nedir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7121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00404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0"/>
            <a:ext cx="413995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116632"/>
            <a:ext cx="8856984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Bitkilerin nefes alıp verdiklerini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(solunum</a:t>
            </a:r>
          </a:p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yaptıklarını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) söyleyebilir miyiz?  Neden?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35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s-ES" sz="6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Su </a:t>
            </a:r>
            <a:r>
              <a:rPr lang="es-ES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içmeden ya</a:t>
            </a:r>
            <a:r>
              <a:rPr lang="tr-TR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ş</a:t>
            </a:r>
            <a:r>
              <a:rPr lang="es-ES" sz="6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ayabilir</a:t>
            </a:r>
          </a:p>
          <a:p>
            <a:pPr algn="ctr"/>
            <a:r>
              <a:rPr lang="es-ES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miyiz</a:t>
            </a:r>
            <a:r>
              <a:rPr lang="es-ES" sz="6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 </a:t>
            </a:r>
            <a:r>
              <a:rPr lang="es-ES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Neden</a:t>
            </a:r>
            <a:r>
              <a:rPr lang="es-ES" sz="6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6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9170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Bu bitkiyi sulamazsak</a:t>
            </a:r>
          </a:p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neler olabilir?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5713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Güneş canlılar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için</a:t>
            </a:r>
          </a:p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önemli midir? Neden?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7039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Suyun alt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ı</a:t>
            </a:r>
            <a:r>
              <a:rPr lang="it-IT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nda nefes alabilir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miyiz? Niçin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9815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Güneşli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ortamda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yaşamazsak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sağlıklı kalabilir miyiz? Niçin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3657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124</Words>
  <Application>Microsoft Office PowerPoint</Application>
  <PresentationFormat>Ekran Gösterisi (4:3)</PresentationFormat>
  <Paragraphs>26</Paragraphs>
  <Slides>12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6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doğan</cp:lastModifiedBy>
  <cp:revision>8</cp:revision>
  <dcterms:created xsi:type="dcterms:W3CDTF">2015-10-03T05:27:38Z</dcterms:created>
  <dcterms:modified xsi:type="dcterms:W3CDTF">2016-05-21T19:36:48Z</dcterms:modified>
</cp:coreProperties>
</file>