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9" r:id="rId3"/>
    <p:sldId id="268" r:id="rId4"/>
    <p:sldId id="274" r:id="rId5"/>
    <p:sldId id="275" r:id="rId6"/>
    <p:sldId id="276" r:id="rId7"/>
    <p:sldId id="272" r:id="rId8"/>
    <p:sldId id="273" r:id="rId9"/>
    <p:sldId id="267" r:id="rId10"/>
    <p:sldId id="278" r:id="rId11"/>
    <p:sldId id="279" r:id="rId12"/>
    <p:sldId id="280" r:id="rId13"/>
    <p:sldId id="281" r:id="rId14"/>
    <p:sldId id="264" r:id="rId15"/>
    <p:sldId id="263" r:id="rId16"/>
    <p:sldId id="266" r:id="rId17"/>
    <p:sldId id="265" r:id="rId18"/>
    <p:sldId id="282" r:id="rId19"/>
    <p:sldId id="258" r:id="rId20"/>
    <p:sldId id="270" r:id="rId21"/>
    <p:sldId id="277" r:id="rId22"/>
    <p:sldId id="262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6CE76-C508-4545-B6A2-40B86526E656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19835-2000-4B0E-AC00-E707DE25DD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4654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19835-2000-4B0E-AC00-E707DE25DDA1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489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hyperlink" Target="http://www.sorubak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 KONTROL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EDİYORUM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498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 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Ayşe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neler hissediyor?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Duygularını 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ifade ediyor?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85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Ayşe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öfkelenerek kalemi eski hâline döndürebilir mi?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54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pt-B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Murat’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k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rm</a:t>
            </a:r>
            <a:r>
              <a:rPr lang="tr-TR" sz="54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ış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m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</a:t>
            </a:r>
            <a:r>
              <a:rPr lang="pt-B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10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Murat </a:t>
            </a:r>
            <a:r>
              <a:rPr lang="pt-B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 aras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 </a:t>
            </a:r>
            <a:r>
              <a:rPr lang="pt-B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 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ru ileti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</a:t>
            </a:r>
            <a:r>
              <a:rPr lang="pt-B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im sizce nas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</a:t>
            </a:r>
            <a:endParaRPr lang="pt-B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olmal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yd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54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11"/>
            <a:ext cx="9143999" cy="684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27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7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Emine ne hissediyor?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16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Selma ne hissediyor?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26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Arkadaşları,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Selma’ya ve Emine’ye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davranıyorlar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25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esimler.tv/data/thumbnails/365/basa-konan-sinek-oldurme-ifadesi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Duygularımızı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kontrol etmeliyiz?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6" name="Picture 4" descr="https://encrypted-tbn2.gstatic.com/images?q=tbn:ANd9GcT68KJEGu2xjr7asf9FNXdlHV1A0Lz6mzpudehaImUSdekor-vB0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ÜZGÜN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90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forumkisa.com/attachments/3295d1324503837/hareketlimsngifleri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Duygularımızı uygun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biçimde ifade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etmezsek ne tür sorunlar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yaşayabiliriz?</a:t>
            </a:r>
          </a:p>
          <a:p>
            <a:pPr algn="ctr"/>
            <a:r>
              <a:rPr lang="tr-TR" sz="5400" dirty="0">
                <a:hlinkClick r:id="rId4"/>
              </a:rPr>
              <a:t>www.sorubak.com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3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75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 KONTROL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EDİYORUM SUNUSU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498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 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52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api.ning.com/files/DZ4BdF7RW2NkwdBOfe6KPI1l2xkWn*Ta-GctUYxkghFz4zphXaFYo7qQ*hDKFdtBSsQVL8d4Fq5s6j*RHT3K5-qOXM8fnF8a/196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AĞLAYAN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0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http://www.resimler.tv/data/thumbnails/391/sela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NEŞELİ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7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http://spnowealeks.edupage.org/files/301973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MUTLU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5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http://i489.photobucket.com/albums/rr260/sunshinebear/FUNNY%20%20STUFF/yellow_guy_smiling_really_big_hg_w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MUTLU</a:t>
            </a:r>
          </a:p>
        </p:txBody>
      </p:sp>
    </p:spTree>
    <p:extLst>
      <p:ext uri="{BB962C8B-B14F-4D97-AF65-F5344CB8AC3E}">
        <p14:creationId xmlns:p14="http://schemas.microsoft.com/office/powerpoint/2010/main" val="99609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resimler.trforumlar.com/di/D8RD/g%C3%83%C2%BClen-smileys-b26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Sevindiğiniz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zaman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davranıyorsunuz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36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272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Murat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ne ler hissediyor olabilir?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nas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 ifade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ediyor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154</Words>
  <Application>Microsoft Office PowerPoint</Application>
  <PresentationFormat>Ekran Gösterisi (4:3)</PresentationFormat>
  <Paragraphs>30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2016-03-07T17:52:39Z</dcterms:modified>
</cp:coreProperties>
</file>