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60" r:id="rId4"/>
    <p:sldId id="261" r:id="rId5"/>
    <p:sldId id="263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59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4855D1-C7F9-4525-B9E1-70525DD39ED9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D62621-B7AD-42E6-A11D-E256216BC73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8605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D62621-B7AD-42E6-A11D-E256216BC73A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84974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YAZIM(İMLA) KURALLARI SUNUSU</a:t>
            </a:r>
            <a:endParaRPr lang="tr-TR" sz="54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20148" y="24408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5-</a:t>
            </a:r>
            <a:r>
              <a:rPr lang="tr-TR" sz="48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Ülke, ırmak, dağ, ova, göl adlarının ilk harfi büyük yazılır.</a:t>
            </a:r>
            <a:endParaRPr lang="tr-TR" sz="48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17882" y="2204864"/>
            <a:ext cx="75608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</a:t>
            </a:r>
            <a:endParaRPr lang="tr-TR" sz="48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1565" y="2906540"/>
            <a:ext cx="898615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ürkiye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A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lmanya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J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aponya</a:t>
            </a:r>
            <a:endParaRPr lang="tr-TR" sz="4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293" y="3615600"/>
            <a:ext cx="89138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F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ırat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N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ehri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A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ras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N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ehri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0148" y="4340423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</a:t>
            </a:r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ğrı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D</a:t>
            </a:r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ağı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U</a:t>
            </a:r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luda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ğ, E</a:t>
            </a:r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rciyes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D</a:t>
            </a:r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ağı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91564" y="5661248"/>
            <a:ext cx="895757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</a:t>
            </a:r>
            <a:r>
              <a:rPr lang="tr-TR" sz="4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bant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G</a:t>
            </a:r>
            <a:r>
              <a:rPr lang="tr-TR" sz="4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ölü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K</a:t>
            </a:r>
            <a:r>
              <a:rPr lang="tr-TR" sz="4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onya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O</a:t>
            </a:r>
            <a:r>
              <a:rPr lang="tr-TR" sz="4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vası</a:t>
            </a:r>
            <a:endParaRPr lang="tr-TR" sz="4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354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20148" y="24408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6-</a:t>
            </a:r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Kurum ve kuruluş adlarındaki sözcüklerin ilk harfi ile bunların kısaltma yazımı da büyük harfle yazılır.  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1994" y="3356991"/>
            <a:ext cx="88912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</a:t>
            </a:r>
            <a:endParaRPr lang="tr-TR" sz="4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0148" y="3967333"/>
            <a:ext cx="88967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ürkiye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C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umhuriyeti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TC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20148" y="4736774"/>
            <a:ext cx="892314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ürk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H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ava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Y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olları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THY</a:t>
            </a:r>
            <a:endParaRPr lang="tr-TR" sz="4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0148" y="5373216"/>
            <a:ext cx="892314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</a:t>
            </a:r>
            <a:r>
              <a:rPr lang="tr-TR" sz="4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evlet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S</a:t>
            </a:r>
            <a:r>
              <a:rPr lang="tr-TR" sz="4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İ</a:t>
            </a:r>
            <a:r>
              <a:rPr lang="tr-TR" sz="4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şleri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DSİ</a:t>
            </a:r>
            <a:endParaRPr lang="tr-TR" sz="4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85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20148" y="24408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7-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Gazete, dergi, kitap adlarının ilk harfleri büyük harfle yazılır.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11560" y="2525995"/>
            <a:ext cx="75608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</a:t>
            </a:r>
            <a:endParaRPr lang="tr-TR" sz="48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7842" y="3267602"/>
            <a:ext cx="883845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ayat 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ilgisi, 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atematik</a:t>
            </a:r>
            <a:endParaRPr lang="tr-TR" sz="4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7842" y="4037043"/>
            <a:ext cx="801455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ül 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edisi, 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ocuk 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albi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0148" y="4725144"/>
            <a:ext cx="87723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</a:t>
            </a:r>
            <a:r>
              <a:rPr lang="tr-TR" sz="4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ürriyet, 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</a:t>
            </a:r>
            <a:r>
              <a:rPr lang="tr-TR" sz="4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illiyet , 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</a:t>
            </a:r>
            <a:r>
              <a:rPr lang="tr-TR" sz="4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abah</a:t>
            </a:r>
            <a:endParaRPr lang="tr-TR" sz="4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76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20148" y="24408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8-</a:t>
            </a:r>
            <a:r>
              <a:rPr lang="tr-TR" sz="48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Adreslerde her sözcüğün ilk harfi büyük harfle yazılır.</a:t>
            </a:r>
            <a:endParaRPr lang="tr-TR" sz="48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11560" y="2332732"/>
            <a:ext cx="75608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</a:t>
            </a:r>
            <a:endParaRPr lang="tr-TR" sz="48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7842" y="3068960"/>
            <a:ext cx="883845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Z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aviye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ahallesi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aranfil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okak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ül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partmanı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o:12/6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alatya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06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20148" y="24408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9-</a:t>
            </a:r>
            <a:r>
              <a:rPr lang="tr-TR" sz="48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Hayvanlara verilen özel adların ilk harfi büyük yazılır.</a:t>
            </a:r>
            <a:endParaRPr lang="tr-TR" sz="48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17882" y="2355013"/>
            <a:ext cx="75608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</a:t>
            </a:r>
            <a:endParaRPr lang="tr-TR" sz="48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7842" y="3267602"/>
            <a:ext cx="883845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arabaş, </a:t>
            </a:r>
            <a:r>
              <a:rPr lang="tr-TR" sz="4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</a:t>
            </a:r>
            <a:r>
              <a:rPr lang="tr-TR" sz="44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uldo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4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F</a:t>
            </a:r>
            <a:r>
              <a:rPr lang="tr-TR" sz="44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ifi</a:t>
            </a:r>
            <a:endParaRPr lang="tr-TR" sz="4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7842" y="4037043"/>
            <a:ext cx="801455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</a:t>
            </a:r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innoş, 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</a:t>
            </a:r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amuk,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0148" y="4725144"/>
            <a:ext cx="85563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üldül, 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R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üzgarın 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ğlu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55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20148" y="24408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10-</a:t>
            </a:r>
            <a:r>
              <a:rPr lang="tr-TR" sz="48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Önemli bir tarihi gösteren ay ve gün adları büyük harfle yazılır.</a:t>
            </a:r>
            <a:endParaRPr lang="tr-TR" sz="48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19133" y="2852103"/>
            <a:ext cx="75608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</a:t>
            </a:r>
            <a:endParaRPr lang="tr-TR" sz="48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7842" y="3643324"/>
            <a:ext cx="883845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ustafa 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emal 19 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ayıs günü 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urtuluş 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avaşı’nı başlatmak için 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amsun’a çıktı.</a:t>
            </a:r>
            <a:endParaRPr lang="tr-TR" sz="4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58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YAZIM(İMLA) KURALLARI SUNUSU</a:t>
            </a:r>
            <a:endParaRPr lang="tr-TR" sz="54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6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2575" y="10263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İMLA KURALLARI: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908720"/>
            <a:ext cx="9144000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Türkçe’de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sözcükler ve tümcelerin yazımıyla ilgili olarak belirlenen kurallara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yazım kuralları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denir.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2575" y="102636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Büyük harflerin kullanıldığı yerler: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2575" y="17008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*1-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Cümlenin ilk harfi daima büyük yazılır.  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0148" y="335699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*B</a:t>
            </a:r>
            <a:r>
              <a:rPr lang="tr-TR" sz="5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ugün yakan top oynadık.</a:t>
            </a:r>
            <a:endParaRPr lang="tr-TR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255" y="5013176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*B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 gece çok kar yağacakmış.  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30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20148" y="24408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*2-</a:t>
            </a:r>
            <a:r>
              <a:rPr lang="tr-TR" sz="60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Nokta, soru işareti, ünlem işaretlerinden sonra gelen tümcelerin ilk harfi büyük yazılır.</a:t>
            </a:r>
            <a:endParaRPr lang="tr-TR" sz="6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8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107504" y="116632"/>
            <a:ext cx="8928992" cy="54476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UYARI: </a:t>
            </a:r>
            <a:r>
              <a:rPr lang="tr-TR" sz="5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Soru ve ünlem tümcede ara sözlerden sonra kullanılmışsa yazıya küçük harfle devam edilir.</a:t>
            </a:r>
            <a:endParaRPr lang="tr-TR" sz="5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788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20148" y="2440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6746" y="764704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*K</a:t>
            </a:r>
            <a:r>
              <a:rPr lang="tr-TR" sz="48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üçük Emre heyecanla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</a:p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-B</a:t>
            </a:r>
            <a:r>
              <a:rPr lang="tr-TR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alıkları gördün mü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 </a:t>
            </a:r>
            <a:r>
              <a:rPr lang="tr-TR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diye bağırdı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48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6746" y="3717032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*-Y</a:t>
            </a:r>
            <a:r>
              <a:rPr lang="tr-TR" sz="4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azılarını bitirdin mi? sorusu üzerine hemen saate baktım.</a:t>
            </a:r>
            <a:endParaRPr lang="tr-TR" sz="48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8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20148" y="2440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ÖRNEKLER: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6746" y="764704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*-Y</a:t>
            </a:r>
            <a:r>
              <a:rPr lang="tr-TR" sz="48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aşasın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!</a:t>
            </a:r>
          </a:p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-N</a:t>
            </a:r>
            <a:r>
              <a:rPr lang="tr-TR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için bu kadar sevindin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 </a:t>
            </a:r>
            <a:r>
              <a:rPr lang="tr-TR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anlayamadım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</a:p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-Ö</a:t>
            </a:r>
            <a:r>
              <a:rPr lang="tr-TR" sz="48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ğretmenimiz yarın bizi tiyatroya götürecek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48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28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20148" y="24408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3-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Kişi ad ve soyadlarının ilk harfi büyük yazılır.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11560" y="2525995"/>
            <a:ext cx="75608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</a:t>
            </a:r>
            <a:endParaRPr lang="tr-TR" sz="48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6030" y="335699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Büyük önderimiz M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ustafa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K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emal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A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tatürk’tür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5008" y="480354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zel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Ö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ykü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4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</a:t>
            </a:r>
            <a:r>
              <a:rPr lang="tr-TR" sz="44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ecit</a:t>
            </a:r>
            <a:endParaRPr lang="tr-TR" sz="4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46312" y="559374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</a:t>
            </a:r>
            <a:r>
              <a:rPr lang="tr-TR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errak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N</a:t>
            </a:r>
            <a:r>
              <a:rPr lang="tr-TR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az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Z</a:t>
            </a:r>
            <a:r>
              <a:rPr lang="tr-TR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engin</a:t>
            </a:r>
            <a:endParaRPr lang="tr-TR" sz="4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20148" y="24408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4-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Şiirlerin her </a:t>
            </a:r>
            <a:r>
              <a:rPr lang="tr-TR" sz="5400" b="1" cap="none" spc="0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mısrası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büyük harfle başlar. 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11560" y="2525995"/>
            <a:ext cx="75608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ÖRNEKLER</a:t>
            </a:r>
            <a:endParaRPr lang="tr-TR" sz="48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11560" y="3356992"/>
            <a:ext cx="74168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</a:t>
            </a:r>
            <a:r>
              <a:rPr lang="tr-TR" sz="4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er sabah erkenden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endParaRPr lang="tr-TR" sz="4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7842" y="4037043"/>
            <a:ext cx="801455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</a:t>
            </a:r>
            <a:r>
              <a:rPr lang="tr-TR" sz="4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abuk okula koştuk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4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0148" y="4725144"/>
            <a:ext cx="85563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</a:t>
            </a:r>
            <a:r>
              <a:rPr lang="tr-TR" sz="4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içbir şey bilmezken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endParaRPr lang="tr-TR" sz="4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6030" y="5494584"/>
            <a:ext cx="761432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</a:t>
            </a:r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ilgilere kavuştuk</a:t>
            </a:r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4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28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353</Words>
  <Application>Microsoft Office PowerPoint</Application>
  <PresentationFormat>Ekran Gösterisi (4:3)</PresentationFormat>
  <Paragraphs>64</Paragraphs>
  <Slides>16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0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15</cp:revision>
  <dcterms:created xsi:type="dcterms:W3CDTF">2015-10-03T05:27:38Z</dcterms:created>
  <dcterms:modified xsi:type="dcterms:W3CDTF">2015-12-11T11:47:04Z</dcterms:modified>
</cp:coreProperties>
</file>