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11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16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6E818F-9158-44BE-A043-4BEFFE60F45F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C6AA7-4982-43D7-89C8-14BFE424AA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28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C6AA7-4982-43D7-89C8-14BFE424AA09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9407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TOPLAMADA VERİLMEYEN TOPLANAN  PROBLEMLERİ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toplamı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1.sayı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2.sayı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olduğuna göre 3.sayı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03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toplamı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1.sayı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2.sayı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olduğuna göre 3.sayı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15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toplamı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412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1.sayı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2.sayı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olduğuna göre 3.sayı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05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toplamı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612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1.sayı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2.sayı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olduğuna göre 3.sayı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38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TOPLAMADA VERİLMEYEN TOPLANAN  PROBLEMLERİ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66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 fındığım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 Kaç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fındık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alırsam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 fındığım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olur?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toplama işleminde birinci toplanan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152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ikinci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 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8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Bahçemizde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 ağacı var. Bahçemize kaç tane elma fidanı dikersem toplam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 ağacı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64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toplama işleminde toplam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toplananlardan biri ise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diğer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  kaçtır?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14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Nalan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yaşındadır. Nalan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Ela’nın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yaşları toplamı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Ela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yaşındadır?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58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market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günde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ekmek satmıştır. 1.gün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2.gün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ekmek sattığına göre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3.gün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ekmek satmıştır?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88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Bahçemizde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kiraz,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armut ağacı vardır. Bahçemizdeki kiraz, armut ve fındık ağaçlarının toplam sayısı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bahçemizde kaç tane fındık ağacı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61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ahırda bulunan üç inekten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kg, 2.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 vermektedir. Üç inek günde toplam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 verdiğine göre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inek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kaç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 verir?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16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280</Words>
  <Application>Microsoft Office PowerPoint</Application>
  <PresentationFormat>Ekran Gösterisi (4:3)</PresentationFormat>
  <Paragraphs>38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22</cp:revision>
  <dcterms:created xsi:type="dcterms:W3CDTF">2013-07-01T19:15:16Z</dcterms:created>
  <dcterms:modified xsi:type="dcterms:W3CDTF">2015-11-26T18:14:46Z</dcterms:modified>
</cp:coreProperties>
</file>