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11" r:id="rId3"/>
    <p:sldId id="317" r:id="rId4"/>
    <p:sldId id="318" r:id="rId5"/>
    <p:sldId id="319" r:id="rId6"/>
    <p:sldId id="325" r:id="rId7"/>
    <p:sldId id="320" r:id="rId8"/>
    <p:sldId id="326" r:id="rId9"/>
    <p:sldId id="321" r:id="rId10"/>
    <p:sldId id="327" r:id="rId11"/>
    <p:sldId id="322" r:id="rId12"/>
    <p:sldId id="328" r:id="rId13"/>
    <p:sldId id="323" r:id="rId14"/>
    <p:sldId id="329" r:id="rId15"/>
    <p:sldId id="330" r:id="rId16"/>
    <p:sldId id="331" r:id="rId17"/>
    <p:sldId id="332" r:id="rId18"/>
    <p:sldId id="333" r:id="rId19"/>
    <p:sldId id="334" r:id="rId20"/>
    <p:sldId id="337" r:id="rId21"/>
    <p:sldId id="336" r:id="rId22"/>
    <p:sldId id="335" r:id="rId23"/>
    <p:sldId id="316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BC8CA5-EDE4-4D47-A489-40CFE7CC0493}" type="datetimeFigureOut">
              <a:rPr lang="tr-TR" smtClean="0"/>
              <a:t>14.12.2015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D102-E9EA-47C0-8781-ABB452DA89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430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DD102-E9EA-47C0-8781-ABB452DA89F6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0409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SAYIRLARI EN YAKIN ONLUĞA YUVARLAMA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164449"/>
            <a:ext cx="8937054" cy="1321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82623" y="2438284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Rockwell Extra Bold" pitchFamily="18" charset="0"/>
              </a:rPr>
              <a:t>28</a:t>
            </a:r>
            <a:endParaRPr lang="tr-TR" sz="6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2547" y="2438432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20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634450" y="2438283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30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5696" y="3599616"/>
            <a:ext cx="884065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beşten büyük olduğu için sonraki 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Aşağı Bükülü Ok 15"/>
          <p:cNvSpPr/>
          <p:nvPr/>
        </p:nvSpPr>
        <p:spPr>
          <a:xfrm>
            <a:off x="4616024" y="2208084"/>
            <a:ext cx="3484368" cy="460397"/>
          </a:xfrm>
          <a:prstGeom prst="curved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51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3" grpId="0"/>
      <p:bldP spid="14" grpId="0"/>
      <p:bldP spid="15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164449"/>
            <a:ext cx="8937054" cy="1321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82623" y="2438284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Rockwell Extra Bold" pitchFamily="18" charset="0"/>
              </a:rPr>
              <a:t>53</a:t>
            </a:r>
            <a:endParaRPr lang="tr-TR" sz="6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2547" y="2438432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50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634450" y="2438283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60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5696" y="3599616"/>
            <a:ext cx="884065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beşten küçük olduğu için önceki 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 rot="10800000">
            <a:off x="861922" y="2215178"/>
            <a:ext cx="3514266" cy="446508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79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3" grpId="0"/>
      <p:bldP spid="14" grpId="0"/>
      <p:bldP spid="15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164449"/>
            <a:ext cx="8937054" cy="1321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82623" y="2438284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Rockwell Extra Bold" pitchFamily="18" charset="0"/>
              </a:rPr>
              <a:t>59</a:t>
            </a:r>
            <a:endParaRPr lang="tr-TR" sz="6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2547" y="2438432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50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634450" y="2438283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60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5696" y="3599616"/>
            <a:ext cx="884065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beşten büyük olduğu </a:t>
            </a:r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 sonraki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Aşağı Bükülü Ok 15"/>
          <p:cNvSpPr/>
          <p:nvPr/>
        </p:nvSpPr>
        <p:spPr>
          <a:xfrm>
            <a:off x="4616024" y="2208233"/>
            <a:ext cx="3196336" cy="460397"/>
          </a:xfrm>
          <a:prstGeom prst="curved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9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3" grpId="0"/>
      <p:bldP spid="14" grpId="0"/>
      <p:bldP spid="15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164449"/>
            <a:ext cx="8937054" cy="1321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82623" y="2438284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Rockwell Extra Bold" pitchFamily="18" charset="0"/>
              </a:rPr>
              <a:t>56</a:t>
            </a:r>
            <a:endParaRPr lang="tr-TR" sz="6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2547" y="2438432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50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634450" y="2438283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60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5696" y="3599616"/>
            <a:ext cx="884065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beşten büyük olduğu için sonraki 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Aşağı Bükülü Ok 15"/>
          <p:cNvSpPr/>
          <p:nvPr/>
        </p:nvSpPr>
        <p:spPr>
          <a:xfrm>
            <a:off x="4616024" y="2276871"/>
            <a:ext cx="3196336" cy="460397"/>
          </a:xfrm>
          <a:prstGeom prst="curved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30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3" grpId="0"/>
      <p:bldP spid="14" grpId="0"/>
      <p:bldP spid="15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ALIŞTIRMALAR: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406204"/>
            <a:ext cx="8937054" cy="21749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90433" y="2770391"/>
            <a:ext cx="1777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Rockwell Extra Bold" pitchFamily="18" charset="0"/>
              </a:rPr>
              <a:t>66</a:t>
            </a:r>
            <a:endParaRPr lang="tr-TR" sz="8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Aşağı Bükülü Ok 9"/>
          <p:cNvSpPr/>
          <p:nvPr/>
        </p:nvSpPr>
        <p:spPr>
          <a:xfrm>
            <a:off x="4867013" y="2564904"/>
            <a:ext cx="3024336" cy="572820"/>
          </a:xfrm>
          <a:prstGeom prst="curved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7164288" y="2770391"/>
            <a:ext cx="1848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smtClean="0">
                <a:solidFill>
                  <a:srgbClr val="7030A0"/>
                </a:solidFill>
                <a:latin typeface="Rockwell Extra Bold" pitchFamily="18" charset="0"/>
              </a:rPr>
              <a:t>70</a:t>
            </a:r>
            <a:endParaRPr lang="tr-TR" sz="8800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736949" y="4579568"/>
            <a:ext cx="6360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onluk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27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0" grpId="0" animBg="1"/>
      <p:bldP spid="19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ALIŞTIRMALAR: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406204"/>
            <a:ext cx="8937054" cy="21749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90433" y="2770391"/>
            <a:ext cx="1777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Rockwell Extra Bold" pitchFamily="18" charset="0"/>
              </a:rPr>
              <a:t>74</a:t>
            </a:r>
            <a:endParaRPr lang="tr-TR" sz="8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Yukarı Bükülü Ok 10"/>
          <p:cNvSpPr/>
          <p:nvPr/>
        </p:nvSpPr>
        <p:spPr>
          <a:xfrm rot="10800000">
            <a:off x="1551298" y="2478137"/>
            <a:ext cx="3188565" cy="584508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371117" y="2770391"/>
            <a:ext cx="1848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chemeClr val="bg1"/>
                </a:solidFill>
                <a:latin typeface="Rockwell Extra Bold" pitchFamily="18" charset="0"/>
              </a:rPr>
              <a:t>70</a:t>
            </a:r>
            <a:endParaRPr lang="tr-TR" sz="88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0796" y="4588566"/>
            <a:ext cx="6360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onluk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13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1" grpId="0" animBg="1"/>
      <p:bldP spid="21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ALIŞTIRMALAR: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406204"/>
            <a:ext cx="8937054" cy="21749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90433" y="2770391"/>
            <a:ext cx="1777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Rockwell Extra Bold" pitchFamily="18" charset="0"/>
              </a:rPr>
              <a:t>85</a:t>
            </a:r>
            <a:endParaRPr lang="tr-TR" sz="8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Aşağı Bükülü Ok 9"/>
          <p:cNvSpPr/>
          <p:nvPr/>
        </p:nvSpPr>
        <p:spPr>
          <a:xfrm>
            <a:off x="4867013" y="2564904"/>
            <a:ext cx="3024336" cy="572820"/>
          </a:xfrm>
          <a:prstGeom prst="curved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7164288" y="2770391"/>
            <a:ext cx="1848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7030A0"/>
                </a:solidFill>
                <a:latin typeface="Rockwell Extra Bold" pitchFamily="18" charset="0"/>
              </a:rPr>
              <a:t>90</a:t>
            </a:r>
            <a:endParaRPr lang="tr-TR" sz="8800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718729" y="4579568"/>
            <a:ext cx="6360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onluk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5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0" grpId="0" animBg="1"/>
      <p:bldP spid="19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ALIŞTIRMALAR: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406204"/>
            <a:ext cx="8937054" cy="21749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90433" y="2770391"/>
            <a:ext cx="1777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Rockwell Extra Bold" pitchFamily="18" charset="0"/>
              </a:rPr>
              <a:t>12</a:t>
            </a:r>
            <a:endParaRPr lang="tr-TR" sz="8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Yukarı Bükülü Ok 10"/>
          <p:cNvSpPr/>
          <p:nvPr/>
        </p:nvSpPr>
        <p:spPr>
          <a:xfrm rot="10800000">
            <a:off x="1551298" y="2478137"/>
            <a:ext cx="3188565" cy="584508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371117" y="2770391"/>
            <a:ext cx="1848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chemeClr val="bg1"/>
                </a:solidFill>
                <a:latin typeface="Rockwell Extra Bold" pitchFamily="18" charset="0"/>
              </a:rPr>
              <a:t>10</a:t>
            </a:r>
            <a:endParaRPr lang="tr-TR" sz="88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3284" y="4581128"/>
            <a:ext cx="6360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onluk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55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1" grpId="0" animBg="1"/>
      <p:bldP spid="21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ALIŞTIRMALAR: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406204"/>
            <a:ext cx="8937054" cy="21749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90433" y="2770391"/>
            <a:ext cx="1777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Rockwell Extra Bold" pitchFamily="18" charset="0"/>
              </a:rPr>
              <a:t>27</a:t>
            </a:r>
            <a:endParaRPr lang="tr-TR" sz="8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Aşağı Bükülü Ok 9"/>
          <p:cNvSpPr/>
          <p:nvPr/>
        </p:nvSpPr>
        <p:spPr>
          <a:xfrm>
            <a:off x="4867013" y="2564904"/>
            <a:ext cx="3024336" cy="572820"/>
          </a:xfrm>
          <a:prstGeom prst="curved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7164288" y="2770391"/>
            <a:ext cx="1848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7030A0"/>
                </a:solidFill>
                <a:latin typeface="Rockwell Extra Bold" pitchFamily="18" charset="0"/>
              </a:rPr>
              <a:t>30</a:t>
            </a:r>
            <a:endParaRPr lang="tr-TR" sz="8800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760276" y="4566794"/>
            <a:ext cx="6360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onluk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4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0" grpId="0" animBg="1"/>
      <p:bldP spid="19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ALIŞTIRMALAR: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406204"/>
            <a:ext cx="8937054" cy="21749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90433" y="2770391"/>
            <a:ext cx="1777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Rockwell Extra Bold" pitchFamily="18" charset="0"/>
              </a:rPr>
              <a:t>67</a:t>
            </a:r>
            <a:endParaRPr lang="tr-TR" sz="8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Aşağı Bükülü Ok 9"/>
          <p:cNvSpPr/>
          <p:nvPr/>
        </p:nvSpPr>
        <p:spPr>
          <a:xfrm>
            <a:off x="4867013" y="2564904"/>
            <a:ext cx="3024336" cy="572820"/>
          </a:xfrm>
          <a:prstGeom prst="curved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7164288" y="2770391"/>
            <a:ext cx="1848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7030A0"/>
                </a:solidFill>
                <a:latin typeface="Rockwell Extra Bold" pitchFamily="18" charset="0"/>
              </a:rPr>
              <a:t>70</a:t>
            </a:r>
            <a:endParaRPr lang="tr-TR" sz="8800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773731" y="4581128"/>
            <a:ext cx="6360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onluk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0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0" grpId="0" animBg="1"/>
      <p:bldP spid="19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 YUVARLAMA: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en yakın onluğa yuvarlarken birler basamağına bakarız.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hangi onluğa yakınsa o 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628216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91785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ALIŞTIRMALAR: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406204"/>
            <a:ext cx="8937054" cy="21749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90433" y="2770391"/>
            <a:ext cx="1777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Rockwell Extra Bold" pitchFamily="18" charset="0"/>
              </a:rPr>
              <a:t>51</a:t>
            </a:r>
            <a:endParaRPr lang="tr-TR" sz="8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Yukarı Bükülü Ok 10"/>
          <p:cNvSpPr/>
          <p:nvPr/>
        </p:nvSpPr>
        <p:spPr>
          <a:xfrm rot="10800000">
            <a:off x="1551298" y="2478137"/>
            <a:ext cx="3188565" cy="584508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371117" y="2770391"/>
            <a:ext cx="1848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chemeClr val="bg1"/>
                </a:solidFill>
                <a:latin typeface="Rockwell Extra Bold" pitchFamily="18" charset="0"/>
              </a:rPr>
              <a:t>50</a:t>
            </a:r>
            <a:endParaRPr lang="tr-TR" sz="88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0796" y="4593902"/>
            <a:ext cx="6360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onluk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42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1" grpId="0" animBg="1"/>
      <p:bldP spid="21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ALIŞTIRMALAR: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406204"/>
            <a:ext cx="8937054" cy="21749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669748" y="2770391"/>
            <a:ext cx="1777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Rockwell Extra Bold" pitchFamily="18" charset="0"/>
              </a:rPr>
              <a:t>45</a:t>
            </a:r>
            <a:endParaRPr lang="tr-TR" sz="8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Aşağı Bükülü Ok 9"/>
          <p:cNvSpPr/>
          <p:nvPr/>
        </p:nvSpPr>
        <p:spPr>
          <a:xfrm>
            <a:off x="4867013" y="2564904"/>
            <a:ext cx="3024336" cy="504056"/>
          </a:xfrm>
          <a:prstGeom prst="curved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7164288" y="2770391"/>
            <a:ext cx="1848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7030A0"/>
                </a:solidFill>
                <a:latin typeface="Rockwell Extra Bold" pitchFamily="18" charset="0"/>
              </a:rPr>
              <a:t>50</a:t>
            </a:r>
            <a:endParaRPr lang="tr-TR" sz="8800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753820" y="4593902"/>
            <a:ext cx="6360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onluk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64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0" grpId="0" animBg="1"/>
      <p:bldP spid="19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ALIŞTIRMALAR: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406204"/>
            <a:ext cx="8937054" cy="21749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90433" y="2770391"/>
            <a:ext cx="1777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Rockwell Extra Bold" pitchFamily="18" charset="0"/>
              </a:rPr>
              <a:t>33</a:t>
            </a:r>
            <a:endParaRPr lang="tr-TR" sz="8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Yukarı Bükülü Ok 10"/>
          <p:cNvSpPr/>
          <p:nvPr/>
        </p:nvSpPr>
        <p:spPr>
          <a:xfrm rot="10800000">
            <a:off x="1551298" y="2478137"/>
            <a:ext cx="3188565" cy="584508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371117" y="2770391"/>
            <a:ext cx="1848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chemeClr val="bg1"/>
                </a:solidFill>
                <a:latin typeface="Rockwell Extra Bold" pitchFamily="18" charset="0"/>
              </a:rPr>
              <a:t>30</a:t>
            </a:r>
            <a:endParaRPr lang="tr-TR" sz="88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4133" y="4797152"/>
            <a:ext cx="6360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onluk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53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1" grpId="0" animBg="1"/>
      <p:bldP spid="21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SAYIRLARI EN YAKIN ONLUĞA YUVARLAMA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47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 YUVARLAMA: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Eğer birler basamağı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ise kendisinden önce gelen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yuvarlarız.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628216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91785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53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 YUVARLAMA: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Eğer birler basamağı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ise kendisinden sonra gelen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yuvarlarız.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628216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691785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73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164449"/>
            <a:ext cx="8937054" cy="1321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82623" y="2438284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Rockwell Extra Bold" pitchFamily="18" charset="0"/>
              </a:rPr>
              <a:t>34</a:t>
            </a:r>
            <a:endParaRPr lang="tr-TR" sz="6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2547" y="2438432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30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634450" y="2438283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40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5696" y="3599616"/>
            <a:ext cx="884065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beşten küçük olduğu için önceki 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 rot="10800000">
            <a:off x="861922" y="2215178"/>
            <a:ext cx="3514266" cy="446508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49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3" grpId="0"/>
      <p:bldP spid="14" grpId="0"/>
      <p:bldP spid="15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164449"/>
            <a:ext cx="8937054" cy="1321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82623" y="2438284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Rockwell Extra Bold" pitchFamily="18" charset="0"/>
              </a:rPr>
              <a:t>37</a:t>
            </a:r>
            <a:endParaRPr lang="tr-TR" sz="6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2547" y="2438432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30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634450" y="2438283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40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5696" y="3599616"/>
            <a:ext cx="884065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beşten büyük olduğu için sonraki 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Aşağı Bükülü Ok 15"/>
          <p:cNvSpPr/>
          <p:nvPr/>
        </p:nvSpPr>
        <p:spPr>
          <a:xfrm>
            <a:off x="4616024" y="2208084"/>
            <a:ext cx="3196336" cy="460397"/>
          </a:xfrm>
          <a:prstGeom prst="curved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68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3" grpId="0"/>
      <p:bldP spid="14" grpId="0"/>
      <p:bldP spid="15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164449"/>
            <a:ext cx="8937054" cy="1321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82623" y="2438284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Rockwell Extra Bold" pitchFamily="18" charset="0"/>
              </a:rPr>
              <a:t>47</a:t>
            </a:r>
            <a:endParaRPr lang="tr-TR" sz="6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2547" y="2438432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40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634450" y="2438283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50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5696" y="3599616"/>
            <a:ext cx="884065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beşten büyük olduğu için sonraki 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Aşağı Bükülü Ok 15"/>
          <p:cNvSpPr/>
          <p:nvPr/>
        </p:nvSpPr>
        <p:spPr>
          <a:xfrm>
            <a:off x="4616023" y="2164449"/>
            <a:ext cx="3196336" cy="460397"/>
          </a:xfrm>
          <a:prstGeom prst="curved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86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3" grpId="0"/>
      <p:bldP spid="14" grpId="0"/>
      <p:bldP spid="15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164449"/>
            <a:ext cx="8937054" cy="1321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82623" y="2438284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Rockwell Extra Bold" pitchFamily="18" charset="0"/>
              </a:rPr>
              <a:t>42</a:t>
            </a:r>
            <a:endParaRPr lang="tr-TR" sz="6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2547" y="2438432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40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634450" y="2438283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50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5696" y="3599616"/>
            <a:ext cx="884065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beşten küçük olduğu için önceki 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 rot="10800000">
            <a:off x="861922" y="2215178"/>
            <a:ext cx="3514266" cy="446508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4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3" grpId="0"/>
      <p:bldP spid="14" grpId="0"/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4101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 verilen sayıyı en yakın onluğa yuvarlayınız.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3" y="89657"/>
            <a:ext cx="121144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1" y="89657"/>
            <a:ext cx="1485900" cy="93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7497" y="2164449"/>
            <a:ext cx="8937054" cy="1321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882623" y="2438284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Rockwell Extra Bold" pitchFamily="18" charset="0"/>
              </a:rPr>
              <a:t>25</a:t>
            </a:r>
            <a:endParaRPr lang="tr-TR" sz="6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2547" y="2438432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20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634450" y="2438283"/>
            <a:ext cx="1378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Rockwell Extra Bold" pitchFamily="18" charset="0"/>
              </a:rPr>
              <a:t>30</a:t>
            </a:r>
            <a:endParaRPr lang="tr-TR" sz="60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5696" y="3599616"/>
            <a:ext cx="884065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 beş olduğu için sonraki onluğa yuvarlarız.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Aşağı Bükülü Ok 15"/>
          <p:cNvSpPr/>
          <p:nvPr/>
        </p:nvSpPr>
        <p:spPr>
          <a:xfrm>
            <a:off x="4616023" y="2202428"/>
            <a:ext cx="3196336" cy="460397"/>
          </a:xfrm>
          <a:prstGeom prst="curved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6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8" grpId="0"/>
      <p:bldP spid="13" grpId="0"/>
      <p:bldP spid="14" grpId="0"/>
      <p:bldP spid="15" grpId="0"/>
      <p:bldP spid="1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454</Words>
  <Application>Microsoft Office PowerPoint</Application>
  <PresentationFormat>Ekran Gösterisi (4:3)</PresentationFormat>
  <Paragraphs>119</Paragraphs>
  <Slides>23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7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doğan</cp:lastModifiedBy>
  <cp:revision>30</cp:revision>
  <dcterms:created xsi:type="dcterms:W3CDTF">2013-07-01T19:15:16Z</dcterms:created>
  <dcterms:modified xsi:type="dcterms:W3CDTF">2015-12-14T20:39:57Z</dcterms:modified>
</cp:coreProperties>
</file>