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11" r:id="rId3"/>
    <p:sldId id="318" r:id="rId4"/>
    <p:sldId id="319" r:id="rId5"/>
    <p:sldId id="320" r:id="rId6"/>
    <p:sldId id="321" r:id="rId7"/>
    <p:sldId id="322" r:id="rId8"/>
    <p:sldId id="323" r:id="rId9"/>
    <p:sldId id="317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1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37D30-598A-4379-8813-F566AD98F0D2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351C7-D419-409F-A138-276410D31B9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429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351C7-D419-409F-A138-276410D31B92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3348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KALANLI BÖLME İŞLEMİ  SUNUSU(2)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610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3789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08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8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72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9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84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33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90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85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83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79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7338" y="1774942"/>
            <a:ext cx="0" cy="124782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4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54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83671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KALANLI BÖLME İŞLEMİ  SUNUSU(2)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3610" y="314096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733789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5540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917338" y="1885008"/>
            <a:ext cx="490" cy="11377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81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917338" y="1885008"/>
            <a:ext cx="490" cy="11377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75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917338" y="1885008"/>
            <a:ext cx="490" cy="11377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28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917338" y="1885008"/>
            <a:ext cx="490" cy="11377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19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917338" y="1885008"/>
            <a:ext cx="490" cy="11377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5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60276" y="39078"/>
            <a:ext cx="4248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5657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9716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88925" y="76470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76300" y="173713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76299" y="306057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8925" y="302276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408550" y="3947255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389415" y="5270694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23997" y="190419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97155" y="659069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65377" y="1853072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108248" y="2924944"/>
            <a:ext cx="2376264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179512" y="515719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108248" y="270892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79512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92219" y="76470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47864" y="188500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 flipH="1">
            <a:off x="1917338" y="1885008"/>
            <a:ext cx="490" cy="113775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5372099" y="85321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282932" y="784394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7182477" y="764699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7276729" y="1605458"/>
            <a:ext cx="9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36" name="Düz Bağlayıcı 35"/>
          <p:cNvCxnSpPr/>
          <p:nvPr/>
        </p:nvCxnSpPr>
        <p:spPr>
          <a:xfrm>
            <a:off x="5967045" y="2708920"/>
            <a:ext cx="2823558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Dikdörtgen 36"/>
          <p:cNvSpPr/>
          <p:nvPr/>
        </p:nvSpPr>
        <p:spPr>
          <a:xfrm>
            <a:off x="5868144" y="1965028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378823" y="278006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443073" y="2796025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7497432" y="3709129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1" name="Düz Bağlayıcı 40"/>
          <p:cNvCxnSpPr/>
          <p:nvPr/>
        </p:nvCxnSpPr>
        <p:spPr>
          <a:xfrm>
            <a:off x="5557732" y="4797152"/>
            <a:ext cx="3437993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Dikdörtgen 41"/>
          <p:cNvSpPr/>
          <p:nvPr/>
        </p:nvSpPr>
        <p:spPr>
          <a:xfrm>
            <a:off x="5514933" y="3682977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649832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535874" y="4797152"/>
            <a:ext cx="10568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46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7" grpId="0"/>
      <p:bldP spid="38" grpId="0"/>
      <p:bldP spid="39" grpId="0"/>
      <p:bldP spid="40" grpId="0"/>
      <p:bldP spid="42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2404" y="105072"/>
            <a:ext cx="46756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9073" y="76470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4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701" y="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90852" y="764703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80456" y="1853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54833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297850" y="3073896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397813" y="406981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477447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13721" y="18722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2438551" y="747777"/>
            <a:ext cx="0" cy="214671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Düz Bağlayıcı 25"/>
          <p:cNvCxnSpPr/>
          <p:nvPr/>
        </p:nvCxnSpPr>
        <p:spPr>
          <a:xfrm>
            <a:off x="2429762" y="1856294"/>
            <a:ext cx="2052228" cy="31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Düz Bağlayıcı 27"/>
          <p:cNvCxnSpPr/>
          <p:nvPr/>
        </p:nvCxnSpPr>
        <p:spPr>
          <a:xfrm>
            <a:off x="-29548" y="3068960"/>
            <a:ext cx="2543269" cy="4936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37083" y="5393257"/>
            <a:ext cx="2573897" cy="1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Düz Bağlayıcı 32"/>
          <p:cNvCxnSpPr/>
          <p:nvPr/>
        </p:nvCxnSpPr>
        <p:spPr>
          <a:xfrm>
            <a:off x="65398" y="2929880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Düz Bağlayıcı 34"/>
          <p:cNvCxnSpPr/>
          <p:nvPr/>
        </p:nvCxnSpPr>
        <p:spPr>
          <a:xfrm>
            <a:off x="112404" y="4941168"/>
            <a:ext cx="46805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2465225" y="7454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3304049" y="1872261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471" y="407707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33450" y="539663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10" name="Düz Ok Bağlayıcısı 9"/>
          <p:cNvCxnSpPr/>
          <p:nvPr/>
        </p:nvCxnSpPr>
        <p:spPr>
          <a:xfrm>
            <a:off x="1919265" y="1888230"/>
            <a:ext cx="0" cy="109701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2" name="Dikdörtgen 31"/>
          <p:cNvSpPr/>
          <p:nvPr/>
        </p:nvSpPr>
        <p:spPr>
          <a:xfrm>
            <a:off x="5508104" y="62742"/>
            <a:ext cx="33843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SAĞLAMA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6290573" y="745478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7200292" y="74547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7278824" y="175045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6231276" y="2862649"/>
            <a:ext cx="2232248" cy="1352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Dikdörtgen 37"/>
          <p:cNvSpPr/>
          <p:nvPr/>
        </p:nvSpPr>
        <p:spPr>
          <a:xfrm>
            <a:off x="6143465" y="1996677"/>
            <a:ext cx="10568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78824" y="292988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6360416" y="2929879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7358134" y="4069817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42" name="Düz Bağlayıcı 41"/>
          <p:cNvCxnSpPr/>
          <p:nvPr/>
        </p:nvCxnSpPr>
        <p:spPr>
          <a:xfrm>
            <a:off x="5652120" y="5229201"/>
            <a:ext cx="2980722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Dikdörtgen 42"/>
          <p:cNvSpPr/>
          <p:nvPr/>
        </p:nvSpPr>
        <p:spPr>
          <a:xfrm>
            <a:off x="5582242" y="3905762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7510534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614067" y="5237090"/>
            <a:ext cx="105682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91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4" grpId="0"/>
      <p:bldP spid="27" grpId="0"/>
      <p:bldP spid="29" grpId="0"/>
      <p:bldP spid="30" grpId="0"/>
      <p:bldP spid="32" grpId="0"/>
      <p:bldP spid="34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499</Words>
  <Application>Microsoft Office PowerPoint</Application>
  <PresentationFormat>Ekran Gösterisi (4:3)</PresentationFormat>
  <Paragraphs>479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40</cp:revision>
  <dcterms:created xsi:type="dcterms:W3CDTF">2013-07-01T19:15:16Z</dcterms:created>
  <dcterms:modified xsi:type="dcterms:W3CDTF">2016-02-08T20:10:02Z</dcterms:modified>
  <cp:category>www.sorubak.com</cp:category>
</cp:coreProperties>
</file>