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11" r:id="rId3"/>
    <p:sldId id="318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16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7B5BE-DED4-4517-8865-C1F94BDF959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B81D-A7A6-4265-9047-3301DC2F6E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3616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B81D-A7A6-4265-9047-3301DC2F6E93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4046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BÖLMEDE VERİLMEYEN TERİMLER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00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38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78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67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35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 VEİLMEZSE: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*Bir bölme işleminde bölen verilmezse;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bölüneni bölüme böleriz.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9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03" y="6272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251520" y="4329643"/>
            <a:ext cx="87616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59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24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84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4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4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 VEİLMEZSE: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3862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9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*Bir bölme işleminde bölünen verilmezse; </a:t>
            </a:r>
            <a:r>
              <a:rPr lang="tr-TR" sz="49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ile böleni çarpar, çarpıma kalan varsa ekleriz.</a:t>
            </a:r>
            <a:endParaRPr lang="tr-TR" sz="49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9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03" y="6272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30797" y="4832538"/>
            <a:ext cx="87616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 +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 sayı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27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33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46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18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608694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9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67904" y="193823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8497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 flipV="1">
            <a:off x="1877870" y="1916832"/>
            <a:ext cx="1686018" cy="2140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967904" y="951523"/>
            <a:ext cx="1266242" cy="94090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196779" y="8500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187415" y="1782011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80602" y="6147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77870" y="852907"/>
            <a:ext cx="12662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6109590" y="1772816"/>
            <a:ext cx="155875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86628" y="849399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2574801" y="1511742"/>
            <a:ext cx="3691498" cy="931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6109590" y="849398"/>
            <a:ext cx="0" cy="1982755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3733314" y="3104689"/>
            <a:ext cx="2454101" cy="761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260440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398779" y="193899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43909" y="1930980"/>
            <a:ext cx="828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0440" y="3254419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420550" y="3254418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23528" y="4927520"/>
            <a:ext cx="8319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68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BÖLMEDE VERİLMEYEN TERİMLER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13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04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33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53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39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14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48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1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79711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877870" y="951522"/>
            <a:ext cx="0" cy="197342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H="1">
            <a:off x="1877870" y="1916832"/>
            <a:ext cx="1397986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5398" y="1161665"/>
            <a:ext cx="1672022" cy="1238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780955" y="8352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80954" y="189242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780953" y="321586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02830" y="321586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 flipH="1">
            <a:off x="5076056" y="3068960"/>
            <a:ext cx="33123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5076056" y="1738684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00860" y="1084817"/>
            <a:ext cx="16805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79710" y="2044823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9450" y="2044822"/>
            <a:ext cx="9128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1576384" y="2271959"/>
            <a:ext cx="4412483" cy="1517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563888" y="1628800"/>
            <a:ext cx="2438942" cy="10777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2892522" y="1488411"/>
            <a:ext cx="3566713" cy="7835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45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23" grpId="0"/>
      <p:bldP spid="24" grpId="0"/>
      <p:bldP spid="25" grpId="0"/>
      <p:bldP spid="26" grpId="0"/>
      <p:bldP spid="31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395</Words>
  <Application>Microsoft Office PowerPoint</Application>
  <PresentationFormat>Ekran Gösterisi (4:3)</PresentationFormat>
  <Paragraphs>292</Paragraphs>
  <Slides>26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0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31</cp:revision>
  <dcterms:created xsi:type="dcterms:W3CDTF">2013-07-01T19:15:16Z</dcterms:created>
  <dcterms:modified xsi:type="dcterms:W3CDTF">2016-02-08T20:10:37Z</dcterms:modified>
  <cp:category>www.sorubak.com</cp:category>
</cp:coreProperties>
</file>