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6" r:id="rId2"/>
    <p:sldId id="311" r:id="rId3"/>
    <p:sldId id="318" r:id="rId4"/>
    <p:sldId id="321" r:id="rId5"/>
    <p:sldId id="322" r:id="rId6"/>
    <p:sldId id="323" r:id="rId7"/>
    <p:sldId id="324" r:id="rId8"/>
    <p:sldId id="325" r:id="rId9"/>
    <p:sldId id="326" r:id="rId10"/>
    <p:sldId id="327" r:id="rId11"/>
    <p:sldId id="328" r:id="rId12"/>
    <p:sldId id="329" r:id="rId13"/>
    <p:sldId id="330" r:id="rId14"/>
    <p:sldId id="316" r:id="rId15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3EBCAF1-9FD5-4F06-BCA2-CCB7C0E60CE7}" type="datetimeFigureOut">
              <a:rPr lang="tr-TR" smtClean="0"/>
              <a:t>08.12.2015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5B9864A-D824-4FA5-86A5-BE1D6C89D7EE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3331107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none" strike="noStrike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www.sorubak.com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B9864A-D824-4FA5-86A5-BE1D6C89D7EE}" type="slidenum">
              <a:rPr lang="tr-TR" smtClean="0"/>
              <a:t>14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9514682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08.12.2015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08.12.2015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08.12.2015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08.12.2015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08.12.2015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08.12.2015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08.12.2015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08.12.2015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08.12.2015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08.12.2015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08.12.2015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t>08.12.2015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13" name="chimes.wav"/>
          </p:stSnd>
        </p:sndAc>
      </p:transition>
    </mc:Choice>
    <mc:Fallback xmlns="">
      <p:transition spd="slow">
        <p:fade/>
        <p:sndAc>
          <p:stSnd>
            <p:snd r:embed="rId14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8488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MATEMATİK</a:t>
            </a:r>
            <a:endParaRPr lang="tr-TR" sz="58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33536" y="836712"/>
            <a:ext cx="9144000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ÇIKARMA İŞLEMİ  SUNUSU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33536" y="2924944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HAZIRLAYAN: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3536" y="4549676"/>
            <a:ext cx="9144000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ÖZEL İDARE İLKOKULU</a:t>
            </a: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2.SINIF ÖĞRETMENİ</a:t>
            </a:r>
            <a:endParaRPr lang="tr-TR" sz="4800" b="1" cap="none" spc="0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MERKEZ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8436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65399" y="153811"/>
            <a:ext cx="414656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ÇIKARMA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526417" y="1098364"/>
            <a:ext cx="108012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113844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403649" y="1077136"/>
            <a:ext cx="108012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2267745" y="1086934"/>
            <a:ext cx="108012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26417" y="2134411"/>
            <a:ext cx="108012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1403649" y="2132855"/>
            <a:ext cx="108012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2267744" y="2132856"/>
            <a:ext cx="108012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661459" y="3334631"/>
            <a:ext cx="108012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1403648" y="3334632"/>
            <a:ext cx="108012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2267745" y="3334633"/>
            <a:ext cx="108012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5472950" y="1098363"/>
            <a:ext cx="108012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6300192" y="1086934"/>
            <a:ext cx="108012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7091266" y="1098364"/>
            <a:ext cx="108012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5472950" y="2221316"/>
            <a:ext cx="108012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6300191" y="2237770"/>
            <a:ext cx="108012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7091267" y="2199927"/>
            <a:ext cx="108012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5492157" y="3681803"/>
            <a:ext cx="108012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6300192" y="3681803"/>
            <a:ext cx="108012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7091267" y="3665104"/>
            <a:ext cx="108012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10" name="Düz Bağlayıcı 9"/>
          <p:cNvCxnSpPr/>
          <p:nvPr/>
        </p:nvCxnSpPr>
        <p:spPr>
          <a:xfrm flipV="1">
            <a:off x="107505" y="3456294"/>
            <a:ext cx="3816423" cy="1557"/>
          </a:xfrm>
          <a:prstGeom prst="line">
            <a:avLst/>
          </a:prstGeom>
          <a:ln w="5715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35" name="Düz Bağlayıcı 34"/>
          <p:cNvCxnSpPr/>
          <p:nvPr/>
        </p:nvCxnSpPr>
        <p:spPr>
          <a:xfrm>
            <a:off x="4608004" y="3645024"/>
            <a:ext cx="3708412" cy="0"/>
          </a:xfrm>
          <a:prstGeom prst="line">
            <a:avLst/>
          </a:prstGeom>
          <a:ln w="5715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37" name="Düz Ok Bağlayıcısı 36"/>
          <p:cNvCxnSpPr/>
          <p:nvPr/>
        </p:nvCxnSpPr>
        <p:spPr>
          <a:xfrm>
            <a:off x="3131840" y="2132855"/>
            <a:ext cx="2484274" cy="2210667"/>
          </a:xfrm>
          <a:prstGeom prst="straightConnector1">
            <a:avLst/>
          </a:prstGeom>
          <a:ln w="57150">
            <a:headEnd type="arrow"/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45" name="Düz Ok Bağlayıcısı 44"/>
          <p:cNvCxnSpPr/>
          <p:nvPr/>
        </p:nvCxnSpPr>
        <p:spPr>
          <a:xfrm flipV="1">
            <a:off x="3131840" y="1988840"/>
            <a:ext cx="2484274" cy="1921954"/>
          </a:xfrm>
          <a:prstGeom prst="straightConnector1">
            <a:avLst/>
          </a:prstGeom>
          <a:ln w="57150">
            <a:headEnd type="arrow"/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48" name="Düz Ok Bağlayıcısı 47"/>
          <p:cNvCxnSpPr/>
          <p:nvPr/>
        </p:nvCxnSpPr>
        <p:spPr>
          <a:xfrm>
            <a:off x="3131840" y="2866582"/>
            <a:ext cx="2484274" cy="32907"/>
          </a:xfrm>
          <a:prstGeom prst="straightConnector1">
            <a:avLst/>
          </a:prstGeom>
          <a:ln w="57150">
            <a:headEnd type="arrow"/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34" name="Düz Bağlayıcı 33"/>
          <p:cNvCxnSpPr/>
          <p:nvPr/>
        </p:nvCxnSpPr>
        <p:spPr>
          <a:xfrm>
            <a:off x="160461" y="3318763"/>
            <a:ext cx="365956" cy="0"/>
          </a:xfrm>
          <a:prstGeom prst="line">
            <a:avLst/>
          </a:prstGeom>
          <a:ln w="5715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36" name="Dikdörtgen 35"/>
          <p:cNvSpPr/>
          <p:nvPr/>
        </p:nvSpPr>
        <p:spPr>
          <a:xfrm>
            <a:off x="4782543" y="2558079"/>
            <a:ext cx="83357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1" name="Dikdörtgen 40"/>
          <p:cNvSpPr/>
          <p:nvPr/>
        </p:nvSpPr>
        <p:spPr>
          <a:xfrm>
            <a:off x="4550946" y="218916"/>
            <a:ext cx="414656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SAĞLAMA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5600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9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36" grpId="0"/>
      <p:bldP spid="4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65399" y="153811"/>
            <a:ext cx="414656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ÇIKARMA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526417" y="1098364"/>
            <a:ext cx="108012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113844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403649" y="1077136"/>
            <a:ext cx="108012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2267745" y="1086934"/>
            <a:ext cx="108012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26417" y="2134411"/>
            <a:ext cx="108012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1403649" y="2132855"/>
            <a:ext cx="108012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2267744" y="2132856"/>
            <a:ext cx="108012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661459" y="3334631"/>
            <a:ext cx="108012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1403648" y="3334632"/>
            <a:ext cx="108012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2267745" y="3334633"/>
            <a:ext cx="108012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5472950" y="1098363"/>
            <a:ext cx="108012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6300192" y="1086934"/>
            <a:ext cx="108012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7091266" y="1098364"/>
            <a:ext cx="108012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5472950" y="2221316"/>
            <a:ext cx="108012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6300191" y="2237770"/>
            <a:ext cx="108012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7091267" y="2199927"/>
            <a:ext cx="108012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5492157" y="3681803"/>
            <a:ext cx="108012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6300192" y="3681803"/>
            <a:ext cx="108012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7091267" y="3665104"/>
            <a:ext cx="108012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10" name="Düz Bağlayıcı 9"/>
          <p:cNvCxnSpPr/>
          <p:nvPr/>
        </p:nvCxnSpPr>
        <p:spPr>
          <a:xfrm flipV="1">
            <a:off x="107505" y="3456294"/>
            <a:ext cx="3816423" cy="1557"/>
          </a:xfrm>
          <a:prstGeom prst="line">
            <a:avLst/>
          </a:prstGeom>
          <a:ln w="5715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35" name="Düz Bağlayıcı 34"/>
          <p:cNvCxnSpPr/>
          <p:nvPr/>
        </p:nvCxnSpPr>
        <p:spPr>
          <a:xfrm>
            <a:off x="4608004" y="3645024"/>
            <a:ext cx="3708412" cy="0"/>
          </a:xfrm>
          <a:prstGeom prst="line">
            <a:avLst/>
          </a:prstGeom>
          <a:ln w="5715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37" name="Düz Ok Bağlayıcısı 36"/>
          <p:cNvCxnSpPr/>
          <p:nvPr/>
        </p:nvCxnSpPr>
        <p:spPr>
          <a:xfrm>
            <a:off x="3131840" y="2132855"/>
            <a:ext cx="2484274" cy="2210667"/>
          </a:xfrm>
          <a:prstGeom prst="straightConnector1">
            <a:avLst/>
          </a:prstGeom>
          <a:ln w="57150">
            <a:headEnd type="arrow"/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45" name="Düz Ok Bağlayıcısı 44"/>
          <p:cNvCxnSpPr/>
          <p:nvPr/>
        </p:nvCxnSpPr>
        <p:spPr>
          <a:xfrm flipV="1">
            <a:off x="3131840" y="1988840"/>
            <a:ext cx="2484274" cy="1921954"/>
          </a:xfrm>
          <a:prstGeom prst="straightConnector1">
            <a:avLst/>
          </a:prstGeom>
          <a:ln w="57150">
            <a:headEnd type="arrow"/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48" name="Düz Ok Bağlayıcısı 47"/>
          <p:cNvCxnSpPr/>
          <p:nvPr/>
        </p:nvCxnSpPr>
        <p:spPr>
          <a:xfrm>
            <a:off x="3131840" y="2866582"/>
            <a:ext cx="2484274" cy="32907"/>
          </a:xfrm>
          <a:prstGeom prst="straightConnector1">
            <a:avLst/>
          </a:prstGeom>
          <a:ln w="57150">
            <a:headEnd type="arrow"/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34" name="Düz Bağlayıcı 33"/>
          <p:cNvCxnSpPr/>
          <p:nvPr/>
        </p:nvCxnSpPr>
        <p:spPr>
          <a:xfrm>
            <a:off x="160461" y="3318763"/>
            <a:ext cx="365956" cy="0"/>
          </a:xfrm>
          <a:prstGeom prst="line">
            <a:avLst/>
          </a:prstGeom>
          <a:ln w="5715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36" name="Dikdörtgen 35"/>
          <p:cNvSpPr/>
          <p:nvPr/>
        </p:nvSpPr>
        <p:spPr>
          <a:xfrm>
            <a:off x="4782543" y="2558079"/>
            <a:ext cx="83357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1" name="Dikdörtgen 40"/>
          <p:cNvSpPr/>
          <p:nvPr/>
        </p:nvSpPr>
        <p:spPr>
          <a:xfrm>
            <a:off x="4550946" y="218916"/>
            <a:ext cx="414656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SAĞLAMA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0475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9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36" grpId="0"/>
      <p:bldP spid="4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65399" y="153811"/>
            <a:ext cx="414656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ÇIKARMA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526417" y="1098364"/>
            <a:ext cx="108012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113844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403649" y="1077136"/>
            <a:ext cx="108012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2267745" y="1086934"/>
            <a:ext cx="108012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26417" y="2134411"/>
            <a:ext cx="108012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1403649" y="2132855"/>
            <a:ext cx="108012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2267744" y="2132856"/>
            <a:ext cx="108012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661459" y="3334631"/>
            <a:ext cx="108012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1403648" y="3334632"/>
            <a:ext cx="108012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2267745" y="3334633"/>
            <a:ext cx="108012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5472950" y="1098363"/>
            <a:ext cx="108012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6300192" y="1086934"/>
            <a:ext cx="108012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7091266" y="1098364"/>
            <a:ext cx="108012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5472950" y="2221316"/>
            <a:ext cx="108012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6300191" y="2237770"/>
            <a:ext cx="108012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7091267" y="2199927"/>
            <a:ext cx="108012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5492157" y="3681803"/>
            <a:ext cx="108012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6300192" y="3681803"/>
            <a:ext cx="108012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7091267" y="3665104"/>
            <a:ext cx="108012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10" name="Düz Bağlayıcı 9"/>
          <p:cNvCxnSpPr/>
          <p:nvPr/>
        </p:nvCxnSpPr>
        <p:spPr>
          <a:xfrm flipV="1">
            <a:off x="107505" y="3456294"/>
            <a:ext cx="3816423" cy="1557"/>
          </a:xfrm>
          <a:prstGeom prst="line">
            <a:avLst/>
          </a:prstGeom>
          <a:ln w="5715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35" name="Düz Bağlayıcı 34"/>
          <p:cNvCxnSpPr/>
          <p:nvPr/>
        </p:nvCxnSpPr>
        <p:spPr>
          <a:xfrm>
            <a:off x="4608004" y="3645024"/>
            <a:ext cx="3708412" cy="0"/>
          </a:xfrm>
          <a:prstGeom prst="line">
            <a:avLst/>
          </a:prstGeom>
          <a:ln w="5715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37" name="Düz Ok Bağlayıcısı 36"/>
          <p:cNvCxnSpPr/>
          <p:nvPr/>
        </p:nvCxnSpPr>
        <p:spPr>
          <a:xfrm>
            <a:off x="3131840" y="2132855"/>
            <a:ext cx="2484274" cy="2210667"/>
          </a:xfrm>
          <a:prstGeom prst="straightConnector1">
            <a:avLst/>
          </a:prstGeom>
          <a:ln w="57150">
            <a:headEnd type="arrow"/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45" name="Düz Ok Bağlayıcısı 44"/>
          <p:cNvCxnSpPr/>
          <p:nvPr/>
        </p:nvCxnSpPr>
        <p:spPr>
          <a:xfrm flipV="1">
            <a:off x="3131840" y="1988840"/>
            <a:ext cx="2484274" cy="1921954"/>
          </a:xfrm>
          <a:prstGeom prst="straightConnector1">
            <a:avLst/>
          </a:prstGeom>
          <a:ln w="57150">
            <a:headEnd type="arrow"/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48" name="Düz Ok Bağlayıcısı 47"/>
          <p:cNvCxnSpPr/>
          <p:nvPr/>
        </p:nvCxnSpPr>
        <p:spPr>
          <a:xfrm>
            <a:off x="3131840" y="2866582"/>
            <a:ext cx="2484274" cy="32907"/>
          </a:xfrm>
          <a:prstGeom prst="straightConnector1">
            <a:avLst/>
          </a:prstGeom>
          <a:ln w="57150">
            <a:headEnd type="arrow"/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34" name="Düz Bağlayıcı 33"/>
          <p:cNvCxnSpPr/>
          <p:nvPr/>
        </p:nvCxnSpPr>
        <p:spPr>
          <a:xfrm>
            <a:off x="160461" y="3318763"/>
            <a:ext cx="365956" cy="0"/>
          </a:xfrm>
          <a:prstGeom prst="line">
            <a:avLst/>
          </a:prstGeom>
          <a:ln w="5715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36" name="Dikdörtgen 35"/>
          <p:cNvSpPr/>
          <p:nvPr/>
        </p:nvSpPr>
        <p:spPr>
          <a:xfrm>
            <a:off x="4782543" y="2558079"/>
            <a:ext cx="83357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1" name="Dikdörtgen 40"/>
          <p:cNvSpPr/>
          <p:nvPr/>
        </p:nvSpPr>
        <p:spPr>
          <a:xfrm>
            <a:off x="4550946" y="218916"/>
            <a:ext cx="414656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SAĞLAMA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20543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9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36" grpId="0"/>
      <p:bldP spid="4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65399" y="153811"/>
            <a:ext cx="414656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ÇIKARMA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526417" y="1098364"/>
            <a:ext cx="108012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113844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403649" y="1077136"/>
            <a:ext cx="108012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2267745" y="1086934"/>
            <a:ext cx="108012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26417" y="2134411"/>
            <a:ext cx="108012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1403649" y="2132855"/>
            <a:ext cx="108012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2267744" y="2132856"/>
            <a:ext cx="108012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661459" y="3334631"/>
            <a:ext cx="108012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1403648" y="3334632"/>
            <a:ext cx="108012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2267745" y="3334633"/>
            <a:ext cx="108012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5472950" y="1098363"/>
            <a:ext cx="108012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6300192" y="1086934"/>
            <a:ext cx="108012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7091266" y="1098364"/>
            <a:ext cx="108012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5472950" y="2221316"/>
            <a:ext cx="108012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6300191" y="2237770"/>
            <a:ext cx="108012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7091267" y="2199927"/>
            <a:ext cx="108012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5492157" y="3681803"/>
            <a:ext cx="108012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6300192" y="3681803"/>
            <a:ext cx="108012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7091267" y="3665104"/>
            <a:ext cx="108012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10" name="Düz Bağlayıcı 9"/>
          <p:cNvCxnSpPr/>
          <p:nvPr/>
        </p:nvCxnSpPr>
        <p:spPr>
          <a:xfrm flipV="1">
            <a:off x="107505" y="3456294"/>
            <a:ext cx="3816423" cy="1557"/>
          </a:xfrm>
          <a:prstGeom prst="line">
            <a:avLst/>
          </a:prstGeom>
          <a:ln w="5715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35" name="Düz Bağlayıcı 34"/>
          <p:cNvCxnSpPr/>
          <p:nvPr/>
        </p:nvCxnSpPr>
        <p:spPr>
          <a:xfrm>
            <a:off x="4608004" y="3645024"/>
            <a:ext cx="3708412" cy="0"/>
          </a:xfrm>
          <a:prstGeom prst="line">
            <a:avLst/>
          </a:prstGeom>
          <a:ln w="5715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37" name="Düz Ok Bağlayıcısı 36"/>
          <p:cNvCxnSpPr/>
          <p:nvPr/>
        </p:nvCxnSpPr>
        <p:spPr>
          <a:xfrm>
            <a:off x="3131840" y="2132855"/>
            <a:ext cx="2484274" cy="2210667"/>
          </a:xfrm>
          <a:prstGeom prst="straightConnector1">
            <a:avLst/>
          </a:prstGeom>
          <a:ln w="57150">
            <a:headEnd type="arrow"/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45" name="Düz Ok Bağlayıcısı 44"/>
          <p:cNvCxnSpPr/>
          <p:nvPr/>
        </p:nvCxnSpPr>
        <p:spPr>
          <a:xfrm flipV="1">
            <a:off x="3131840" y="1988840"/>
            <a:ext cx="2484274" cy="1921954"/>
          </a:xfrm>
          <a:prstGeom prst="straightConnector1">
            <a:avLst/>
          </a:prstGeom>
          <a:ln w="57150">
            <a:headEnd type="arrow"/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48" name="Düz Ok Bağlayıcısı 47"/>
          <p:cNvCxnSpPr/>
          <p:nvPr/>
        </p:nvCxnSpPr>
        <p:spPr>
          <a:xfrm>
            <a:off x="3131840" y="2866582"/>
            <a:ext cx="2484274" cy="32907"/>
          </a:xfrm>
          <a:prstGeom prst="straightConnector1">
            <a:avLst/>
          </a:prstGeom>
          <a:ln w="57150">
            <a:headEnd type="arrow"/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34" name="Düz Bağlayıcı 33"/>
          <p:cNvCxnSpPr/>
          <p:nvPr/>
        </p:nvCxnSpPr>
        <p:spPr>
          <a:xfrm>
            <a:off x="160461" y="3318763"/>
            <a:ext cx="365956" cy="0"/>
          </a:xfrm>
          <a:prstGeom prst="line">
            <a:avLst/>
          </a:prstGeom>
          <a:ln w="5715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36" name="Dikdörtgen 35"/>
          <p:cNvSpPr/>
          <p:nvPr/>
        </p:nvSpPr>
        <p:spPr>
          <a:xfrm>
            <a:off x="4782543" y="2558079"/>
            <a:ext cx="83357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1" name="Dikdörtgen 40"/>
          <p:cNvSpPr/>
          <p:nvPr/>
        </p:nvSpPr>
        <p:spPr>
          <a:xfrm>
            <a:off x="4550946" y="218916"/>
            <a:ext cx="414656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SAĞLAMA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7778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9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36" grpId="0"/>
      <p:bldP spid="4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8488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MATEMATİK</a:t>
            </a:r>
            <a:endParaRPr lang="tr-TR" sz="58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33536" y="836712"/>
            <a:ext cx="9144000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ÇIKARMA İŞLEMİ  SUNUSU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33536" y="2924944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HAZIRLAYAN: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3536" y="4549676"/>
            <a:ext cx="9144000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ÖZEL İDARE İLKOKULU</a:t>
            </a: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2.SINIF ÖĞRETMENİ</a:t>
            </a:r>
            <a:endParaRPr lang="tr-TR" sz="4800" b="1" cap="none" spc="0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MERKEZ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14966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3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65399" y="153811"/>
            <a:ext cx="414656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ÇIKARMA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526417" y="1098364"/>
            <a:ext cx="108012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113844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403649" y="1077136"/>
            <a:ext cx="108012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2267745" y="1086934"/>
            <a:ext cx="108012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26417" y="2134411"/>
            <a:ext cx="108012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1403649" y="2132855"/>
            <a:ext cx="108012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2267744" y="2132856"/>
            <a:ext cx="108012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661459" y="3334631"/>
            <a:ext cx="108012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1403648" y="3334632"/>
            <a:ext cx="108012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2267745" y="3334633"/>
            <a:ext cx="108012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6300192" y="1086934"/>
            <a:ext cx="108012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7091266" y="1098364"/>
            <a:ext cx="108012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5472950" y="2221316"/>
            <a:ext cx="108012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6300191" y="2237770"/>
            <a:ext cx="108012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7091267" y="2199927"/>
            <a:ext cx="108012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5472950" y="3681803"/>
            <a:ext cx="108012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6300190" y="3681803"/>
            <a:ext cx="108012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7091265" y="3643334"/>
            <a:ext cx="108012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10" name="Düz Bağlayıcı 9"/>
          <p:cNvCxnSpPr/>
          <p:nvPr/>
        </p:nvCxnSpPr>
        <p:spPr>
          <a:xfrm flipV="1">
            <a:off x="107505" y="3456294"/>
            <a:ext cx="3816423" cy="1557"/>
          </a:xfrm>
          <a:prstGeom prst="line">
            <a:avLst/>
          </a:prstGeom>
          <a:ln w="5715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35" name="Düz Bağlayıcı 34"/>
          <p:cNvCxnSpPr/>
          <p:nvPr/>
        </p:nvCxnSpPr>
        <p:spPr>
          <a:xfrm>
            <a:off x="4608004" y="3645024"/>
            <a:ext cx="3708412" cy="0"/>
          </a:xfrm>
          <a:prstGeom prst="line">
            <a:avLst/>
          </a:prstGeom>
          <a:ln w="5715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37" name="Düz Ok Bağlayıcısı 36"/>
          <p:cNvCxnSpPr/>
          <p:nvPr/>
        </p:nvCxnSpPr>
        <p:spPr>
          <a:xfrm>
            <a:off x="3131840" y="2132855"/>
            <a:ext cx="2046750" cy="2173888"/>
          </a:xfrm>
          <a:prstGeom prst="straightConnector1">
            <a:avLst/>
          </a:prstGeom>
          <a:ln w="57150">
            <a:headEnd type="arrow"/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45" name="Düz Ok Bağlayıcısı 44"/>
          <p:cNvCxnSpPr/>
          <p:nvPr/>
        </p:nvCxnSpPr>
        <p:spPr>
          <a:xfrm flipV="1">
            <a:off x="3131840" y="1916832"/>
            <a:ext cx="3168351" cy="1993962"/>
          </a:xfrm>
          <a:prstGeom prst="straightConnector1">
            <a:avLst/>
          </a:prstGeom>
          <a:ln w="57150">
            <a:headEnd type="arrow"/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48" name="Düz Ok Bağlayıcısı 47"/>
          <p:cNvCxnSpPr/>
          <p:nvPr/>
        </p:nvCxnSpPr>
        <p:spPr>
          <a:xfrm>
            <a:off x="3131840" y="2866582"/>
            <a:ext cx="2484274" cy="32907"/>
          </a:xfrm>
          <a:prstGeom prst="straightConnector1">
            <a:avLst/>
          </a:prstGeom>
          <a:ln w="57150">
            <a:headEnd type="arrow"/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34" name="Düz Bağlayıcı 33"/>
          <p:cNvCxnSpPr/>
          <p:nvPr/>
        </p:nvCxnSpPr>
        <p:spPr>
          <a:xfrm>
            <a:off x="160461" y="3318763"/>
            <a:ext cx="365956" cy="0"/>
          </a:xfrm>
          <a:prstGeom prst="line">
            <a:avLst/>
          </a:prstGeom>
          <a:ln w="5715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36" name="Dikdörtgen 35"/>
          <p:cNvSpPr/>
          <p:nvPr/>
        </p:nvSpPr>
        <p:spPr>
          <a:xfrm>
            <a:off x="4782543" y="2558079"/>
            <a:ext cx="83357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1" name="Dikdörtgen 40"/>
          <p:cNvSpPr/>
          <p:nvPr/>
        </p:nvSpPr>
        <p:spPr>
          <a:xfrm>
            <a:off x="4550946" y="218916"/>
            <a:ext cx="414656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SAĞLAMA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84729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9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36" grpId="0"/>
      <p:bldP spid="4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65399" y="153811"/>
            <a:ext cx="414656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ÇIKARMA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526417" y="1098364"/>
            <a:ext cx="108012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113844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403649" y="1077136"/>
            <a:ext cx="108012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2267745" y="1086934"/>
            <a:ext cx="108012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26417" y="2134411"/>
            <a:ext cx="108012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1403649" y="2132855"/>
            <a:ext cx="108012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2267744" y="2132856"/>
            <a:ext cx="108012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661459" y="3334631"/>
            <a:ext cx="108012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1403648" y="3334632"/>
            <a:ext cx="108012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2267745" y="3334633"/>
            <a:ext cx="108012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5472950" y="1098363"/>
            <a:ext cx="108012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6300192" y="1086934"/>
            <a:ext cx="108012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7091266" y="1098364"/>
            <a:ext cx="108012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5472950" y="2221316"/>
            <a:ext cx="108012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6300191" y="2237770"/>
            <a:ext cx="108012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7091267" y="2199927"/>
            <a:ext cx="108012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5492157" y="3681803"/>
            <a:ext cx="108012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6300192" y="3681803"/>
            <a:ext cx="108012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7091267" y="3665104"/>
            <a:ext cx="108012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10" name="Düz Bağlayıcı 9"/>
          <p:cNvCxnSpPr/>
          <p:nvPr/>
        </p:nvCxnSpPr>
        <p:spPr>
          <a:xfrm flipV="1">
            <a:off x="107505" y="3456294"/>
            <a:ext cx="3816423" cy="1557"/>
          </a:xfrm>
          <a:prstGeom prst="line">
            <a:avLst/>
          </a:prstGeom>
          <a:ln w="5715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35" name="Düz Bağlayıcı 34"/>
          <p:cNvCxnSpPr/>
          <p:nvPr/>
        </p:nvCxnSpPr>
        <p:spPr>
          <a:xfrm>
            <a:off x="4608004" y="3645024"/>
            <a:ext cx="3708412" cy="0"/>
          </a:xfrm>
          <a:prstGeom prst="line">
            <a:avLst/>
          </a:prstGeom>
          <a:ln w="5715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37" name="Düz Ok Bağlayıcısı 36"/>
          <p:cNvCxnSpPr/>
          <p:nvPr/>
        </p:nvCxnSpPr>
        <p:spPr>
          <a:xfrm>
            <a:off x="3131840" y="2132855"/>
            <a:ext cx="2484274" cy="2210667"/>
          </a:xfrm>
          <a:prstGeom prst="straightConnector1">
            <a:avLst/>
          </a:prstGeom>
          <a:ln w="57150">
            <a:headEnd type="arrow"/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45" name="Düz Ok Bağlayıcısı 44"/>
          <p:cNvCxnSpPr/>
          <p:nvPr/>
        </p:nvCxnSpPr>
        <p:spPr>
          <a:xfrm flipV="1">
            <a:off x="3131840" y="1988840"/>
            <a:ext cx="2484274" cy="1921954"/>
          </a:xfrm>
          <a:prstGeom prst="straightConnector1">
            <a:avLst/>
          </a:prstGeom>
          <a:ln w="57150">
            <a:headEnd type="arrow"/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48" name="Düz Ok Bağlayıcısı 47"/>
          <p:cNvCxnSpPr/>
          <p:nvPr/>
        </p:nvCxnSpPr>
        <p:spPr>
          <a:xfrm>
            <a:off x="3131840" y="2866582"/>
            <a:ext cx="2484274" cy="32907"/>
          </a:xfrm>
          <a:prstGeom prst="straightConnector1">
            <a:avLst/>
          </a:prstGeom>
          <a:ln w="57150">
            <a:headEnd type="arrow"/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34" name="Düz Bağlayıcı 33"/>
          <p:cNvCxnSpPr/>
          <p:nvPr/>
        </p:nvCxnSpPr>
        <p:spPr>
          <a:xfrm>
            <a:off x="160461" y="3318763"/>
            <a:ext cx="365956" cy="0"/>
          </a:xfrm>
          <a:prstGeom prst="line">
            <a:avLst/>
          </a:prstGeom>
          <a:ln w="5715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36" name="Dikdörtgen 35"/>
          <p:cNvSpPr/>
          <p:nvPr/>
        </p:nvSpPr>
        <p:spPr>
          <a:xfrm>
            <a:off x="4782543" y="2558079"/>
            <a:ext cx="83357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1" name="Dikdörtgen 40"/>
          <p:cNvSpPr/>
          <p:nvPr/>
        </p:nvSpPr>
        <p:spPr>
          <a:xfrm>
            <a:off x="4550946" y="218916"/>
            <a:ext cx="414656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SAĞLAMA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6952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9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36" grpId="0"/>
      <p:bldP spid="4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65399" y="153811"/>
            <a:ext cx="414656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ÇIKARMA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526417" y="1098364"/>
            <a:ext cx="108012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113844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403649" y="1077136"/>
            <a:ext cx="108012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2267745" y="1086934"/>
            <a:ext cx="108012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26417" y="2134411"/>
            <a:ext cx="108012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1403649" y="2132855"/>
            <a:ext cx="108012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2267744" y="2132856"/>
            <a:ext cx="108012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661459" y="3334631"/>
            <a:ext cx="108012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1403648" y="3334632"/>
            <a:ext cx="108012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2267745" y="3334633"/>
            <a:ext cx="108012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5472950" y="1098363"/>
            <a:ext cx="108012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6300192" y="1086934"/>
            <a:ext cx="108012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7091266" y="1098364"/>
            <a:ext cx="108012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5472950" y="2221316"/>
            <a:ext cx="108012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6300191" y="2237770"/>
            <a:ext cx="108012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7091267" y="2199927"/>
            <a:ext cx="108012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5492157" y="3681803"/>
            <a:ext cx="108012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6300192" y="3681803"/>
            <a:ext cx="108012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7091267" y="3665104"/>
            <a:ext cx="108012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10" name="Düz Bağlayıcı 9"/>
          <p:cNvCxnSpPr/>
          <p:nvPr/>
        </p:nvCxnSpPr>
        <p:spPr>
          <a:xfrm flipV="1">
            <a:off x="107505" y="3456294"/>
            <a:ext cx="3816423" cy="1557"/>
          </a:xfrm>
          <a:prstGeom prst="line">
            <a:avLst/>
          </a:prstGeom>
          <a:ln w="5715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35" name="Düz Bağlayıcı 34"/>
          <p:cNvCxnSpPr/>
          <p:nvPr/>
        </p:nvCxnSpPr>
        <p:spPr>
          <a:xfrm>
            <a:off x="4608004" y="3645024"/>
            <a:ext cx="3708412" cy="0"/>
          </a:xfrm>
          <a:prstGeom prst="line">
            <a:avLst/>
          </a:prstGeom>
          <a:ln w="5715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37" name="Düz Ok Bağlayıcısı 36"/>
          <p:cNvCxnSpPr/>
          <p:nvPr/>
        </p:nvCxnSpPr>
        <p:spPr>
          <a:xfrm>
            <a:off x="3131840" y="2132855"/>
            <a:ext cx="2484274" cy="2210667"/>
          </a:xfrm>
          <a:prstGeom prst="straightConnector1">
            <a:avLst/>
          </a:prstGeom>
          <a:ln w="57150">
            <a:headEnd type="arrow"/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45" name="Düz Ok Bağlayıcısı 44"/>
          <p:cNvCxnSpPr/>
          <p:nvPr/>
        </p:nvCxnSpPr>
        <p:spPr>
          <a:xfrm flipV="1">
            <a:off x="3131840" y="1988840"/>
            <a:ext cx="2484274" cy="1921954"/>
          </a:xfrm>
          <a:prstGeom prst="straightConnector1">
            <a:avLst/>
          </a:prstGeom>
          <a:ln w="57150">
            <a:headEnd type="arrow"/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48" name="Düz Ok Bağlayıcısı 47"/>
          <p:cNvCxnSpPr/>
          <p:nvPr/>
        </p:nvCxnSpPr>
        <p:spPr>
          <a:xfrm>
            <a:off x="3131840" y="2866582"/>
            <a:ext cx="2484274" cy="32907"/>
          </a:xfrm>
          <a:prstGeom prst="straightConnector1">
            <a:avLst/>
          </a:prstGeom>
          <a:ln w="57150">
            <a:headEnd type="arrow"/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34" name="Düz Bağlayıcı 33"/>
          <p:cNvCxnSpPr/>
          <p:nvPr/>
        </p:nvCxnSpPr>
        <p:spPr>
          <a:xfrm>
            <a:off x="160461" y="3318763"/>
            <a:ext cx="365956" cy="0"/>
          </a:xfrm>
          <a:prstGeom prst="line">
            <a:avLst/>
          </a:prstGeom>
          <a:ln w="5715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36" name="Dikdörtgen 35"/>
          <p:cNvSpPr/>
          <p:nvPr/>
        </p:nvSpPr>
        <p:spPr>
          <a:xfrm>
            <a:off x="4782543" y="2558079"/>
            <a:ext cx="83357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1" name="Dikdörtgen 40"/>
          <p:cNvSpPr/>
          <p:nvPr/>
        </p:nvSpPr>
        <p:spPr>
          <a:xfrm>
            <a:off x="4550946" y="218916"/>
            <a:ext cx="414656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SAĞLAMA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09661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9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36" grpId="0"/>
      <p:bldP spid="4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65399" y="153811"/>
            <a:ext cx="414656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ÇIKARMA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526417" y="1098364"/>
            <a:ext cx="108012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113844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403649" y="1077136"/>
            <a:ext cx="108012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2267745" y="1086934"/>
            <a:ext cx="108012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26417" y="2134411"/>
            <a:ext cx="108012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1403649" y="2132855"/>
            <a:ext cx="108012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2267744" y="2132856"/>
            <a:ext cx="108012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661459" y="3334631"/>
            <a:ext cx="108012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1403648" y="3334632"/>
            <a:ext cx="108012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2267745" y="3334633"/>
            <a:ext cx="108012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5472950" y="1098363"/>
            <a:ext cx="108012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6300192" y="1086934"/>
            <a:ext cx="108012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7091266" y="1098364"/>
            <a:ext cx="108012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5472950" y="2221316"/>
            <a:ext cx="108012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6300191" y="2237770"/>
            <a:ext cx="108012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7091267" y="2199927"/>
            <a:ext cx="108012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5492157" y="3681803"/>
            <a:ext cx="108012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6300192" y="3681803"/>
            <a:ext cx="108012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7091267" y="3665104"/>
            <a:ext cx="108012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10" name="Düz Bağlayıcı 9"/>
          <p:cNvCxnSpPr/>
          <p:nvPr/>
        </p:nvCxnSpPr>
        <p:spPr>
          <a:xfrm flipV="1">
            <a:off x="107505" y="3456294"/>
            <a:ext cx="3816423" cy="1557"/>
          </a:xfrm>
          <a:prstGeom prst="line">
            <a:avLst/>
          </a:prstGeom>
          <a:ln w="5715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35" name="Düz Bağlayıcı 34"/>
          <p:cNvCxnSpPr/>
          <p:nvPr/>
        </p:nvCxnSpPr>
        <p:spPr>
          <a:xfrm>
            <a:off x="4608004" y="3645024"/>
            <a:ext cx="3708412" cy="0"/>
          </a:xfrm>
          <a:prstGeom prst="line">
            <a:avLst/>
          </a:prstGeom>
          <a:ln w="5715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37" name="Düz Ok Bağlayıcısı 36"/>
          <p:cNvCxnSpPr/>
          <p:nvPr/>
        </p:nvCxnSpPr>
        <p:spPr>
          <a:xfrm>
            <a:off x="3131840" y="2132855"/>
            <a:ext cx="2484274" cy="2210667"/>
          </a:xfrm>
          <a:prstGeom prst="straightConnector1">
            <a:avLst/>
          </a:prstGeom>
          <a:ln w="57150">
            <a:headEnd type="arrow"/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45" name="Düz Ok Bağlayıcısı 44"/>
          <p:cNvCxnSpPr/>
          <p:nvPr/>
        </p:nvCxnSpPr>
        <p:spPr>
          <a:xfrm flipV="1">
            <a:off x="3131840" y="1988840"/>
            <a:ext cx="2484274" cy="1921954"/>
          </a:xfrm>
          <a:prstGeom prst="straightConnector1">
            <a:avLst/>
          </a:prstGeom>
          <a:ln w="57150">
            <a:headEnd type="arrow"/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48" name="Düz Ok Bağlayıcısı 47"/>
          <p:cNvCxnSpPr/>
          <p:nvPr/>
        </p:nvCxnSpPr>
        <p:spPr>
          <a:xfrm>
            <a:off x="3131840" y="2866582"/>
            <a:ext cx="2484274" cy="32907"/>
          </a:xfrm>
          <a:prstGeom prst="straightConnector1">
            <a:avLst/>
          </a:prstGeom>
          <a:ln w="57150">
            <a:headEnd type="arrow"/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34" name="Düz Bağlayıcı 33"/>
          <p:cNvCxnSpPr/>
          <p:nvPr/>
        </p:nvCxnSpPr>
        <p:spPr>
          <a:xfrm>
            <a:off x="160461" y="3318763"/>
            <a:ext cx="365956" cy="0"/>
          </a:xfrm>
          <a:prstGeom prst="line">
            <a:avLst/>
          </a:prstGeom>
          <a:ln w="5715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36" name="Dikdörtgen 35"/>
          <p:cNvSpPr/>
          <p:nvPr/>
        </p:nvSpPr>
        <p:spPr>
          <a:xfrm>
            <a:off x="4782543" y="2558079"/>
            <a:ext cx="83357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1" name="Dikdörtgen 40"/>
          <p:cNvSpPr/>
          <p:nvPr/>
        </p:nvSpPr>
        <p:spPr>
          <a:xfrm>
            <a:off x="4550946" y="218916"/>
            <a:ext cx="414656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SAĞLAMA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06592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9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36" grpId="0"/>
      <p:bldP spid="4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65399" y="153811"/>
            <a:ext cx="414656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ÇIKARMA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526417" y="1098364"/>
            <a:ext cx="108012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113844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403649" y="1077136"/>
            <a:ext cx="108012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2267745" y="1086934"/>
            <a:ext cx="108012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26417" y="2134411"/>
            <a:ext cx="108012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1403649" y="2132855"/>
            <a:ext cx="108012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2267744" y="2132856"/>
            <a:ext cx="108012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661459" y="3334631"/>
            <a:ext cx="108012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1403648" y="3334632"/>
            <a:ext cx="108012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2267745" y="3334633"/>
            <a:ext cx="108012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5472950" y="1098363"/>
            <a:ext cx="108012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6300192" y="1086934"/>
            <a:ext cx="108012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7091266" y="1098364"/>
            <a:ext cx="108012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5472950" y="2221316"/>
            <a:ext cx="108012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6300191" y="2237770"/>
            <a:ext cx="108012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7091267" y="2199927"/>
            <a:ext cx="108012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5492157" y="3681803"/>
            <a:ext cx="108012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6300192" y="3681803"/>
            <a:ext cx="108012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7091267" y="3665104"/>
            <a:ext cx="108012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10" name="Düz Bağlayıcı 9"/>
          <p:cNvCxnSpPr/>
          <p:nvPr/>
        </p:nvCxnSpPr>
        <p:spPr>
          <a:xfrm flipV="1">
            <a:off x="107505" y="3456294"/>
            <a:ext cx="3816423" cy="1557"/>
          </a:xfrm>
          <a:prstGeom prst="line">
            <a:avLst/>
          </a:prstGeom>
          <a:ln w="5715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35" name="Düz Bağlayıcı 34"/>
          <p:cNvCxnSpPr/>
          <p:nvPr/>
        </p:nvCxnSpPr>
        <p:spPr>
          <a:xfrm>
            <a:off x="4608004" y="3645024"/>
            <a:ext cx="3708412" cy="0"/>
          </a:xfrm>
          <a:prstGeom prst="line">
            <a:avLst/>
          </a:prstGeom>
          <a:ln w="5715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37" name="Düz Ok Bağlayıcısı 36"/>
          <p:cNvCxnSpPr/>
          <p:nvPr/>
        </p:nvCxnSpPr>
        <p:spPr>
          <a:xfrm>
            <a:off x="3131840" y="2132855"/>
            <a:ext cx="2484274" cy="2210667"/>
          </a:xfrm>
          <a:prstGeom prst="straightConnector1">
            <a:avLst/>
          </a:prstGeom>
          <a:ln w="57150">
            <a:headEnd type="arrow"/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45" name="Düz Ok Bağlayıcısı 44"/>
          <p:cNvCxnSpPr/>
          <p:nvPr/>
        </p:nvCxnSpPr>
        <p:spPr>
          <a:xfrm flipV="1">
            <a:off x="3131840" y="1988840"/>
            <a:ext cx="2484274" cy="1921954"/>
          </a:xfrm>
          <a:prstGeom prst="straightConnector1">
            <a:avLst/>
          </a:prstGeom>
          <a:ln w="57150">
            <a:headEnd type="arrow"/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48" name="Düz Ok Bağlayıcısı 47"/>
          <p:cNvCxnSpPr/>
          <p:nvPr/>
        </p:nvCxnSpPr>
        <p:spPr>
          <a:xfrm>
            <a:off x="3131840" y="2866582"/>
            <a:ext cx="2484274" cy="32907"/>
          </a:xfrm>
          <a:prstGeom prst="straightConnector1">
            <a:avLst/>
          </a:prstGeom>
          <a:ln w="57150">
            <a:headEnd type="arrow"/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34" name="Düz Bağlayıcı 33"/>
          <p:cNvCxnSpPr/>
          <p:nvPr/>
        </p:nvCxnSpPr>
        <p:spPr>
          <a:xfrm>
            <a:off x="160461" y="3318763"/>
            <a:ext cx="365956" cy="0"/>
          </a:xfrm>
          <a:prstGeom prst="line">
            <a:avLst/>
          </a:prstGeom>
          <a:ln w="5715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36" name="Dikdörtgen 35"/>
          <p:cNvSpPr/>
          <p:nvPr/>
        </p:nvSpPr>
        <p:spPr>
          <a:xfrm>
            <a:off x="4782543" y="2558079"/>
            <a:ext cx="83357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1" name="Dikdörtgen 40"/>
          <p:cNvSpPr/>
          <p:nvPr/>
        </p:nvSpPr>
        <p:spPr>
          <a:xfrm>
            <a:off x="4550946" y="218916"/>
            <a:ext cx="414656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SAĞLAMA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03693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9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36" grpId="0"/>
      <p:bldP spid="4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65399" y="153811"/>
            <a:ext cx="414656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ÇIKARMA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526417" y="1098364"/>
            <a:ext cx="108012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113844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403649" y="1077136"/>
            <a:ext cx="108012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2267745" y="1086934"/>
            <a:ext cx="108012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26417" y="2134411"/>
            <a:ext cx="108012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1403649" y="2132855"/>
            <a:ext cx="108012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2267744" y="2132856"/>
            <a:ext cx="108012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661459" y="3334631"/>
            <a:ext cx="108012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1403648" y="3334632"/>
            <a:ext cx="108012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2267745" y="3334633"/>
            <a:ext cx="108012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5472950" y="1098363"/>
            <a:ext cx="108012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6300192" y="1086934"/>
            <a:ext cx="108012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7091266" y="1098364"/>
            <a:ext cx="108012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5472950" y="2221316"/>
            <a:ext cx="108012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6300191" y="2237770"/>
            <a:ext cx="108012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7091267" y="2199927"/>
            <a:ext cx="108012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5492157" y="3681803"/>
            <a:ext cx="108012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6300192" y="3681803"/>
            <a:ext cx="108012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7091267" y="3665104"/>
            <a:ext cx="108012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10" name="Düz Bağlayıcı 9"/>
          <p:cNvCxnSpPr/>
          <p:nvPr/>
        </p:nvCxnSpPr>
        <p:spPr>
          <a:xfrm flipV="1">
            <a:off x="107505" y="3456294"/>
            <a:ext cx="3816423" cy="1557"/>
          </a:xfrm>
          <a:prstGeom prst="line">
            <a:avLst/>
          </a:prstGeom>
          <a:ln w="5715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35" name="Düz Bağlayıcı 34"/>
          <p:cNvCxnSpPr/>
          <p:nvPr/>
        </p:nvCxnSpPr>
        <p:spPr>
          <a:xfrm>
            <a:off x="4608004" y="3645024"/>
            <a:ext cx="3708412" cy="0"/>
          </a:xfrm>
          <a:prstGeom prst="line">
            <a:avLst/>
          </a:prstGeom>
          <a:ln w="5715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37" name="Düz Ok Bağlayıcısı 36"/>
          <p:cNvCxnSpPr/>
          <p:nvPr/>
        </p:nvCxnSpPr>
        <p:spPr>
          <a:xfrm>
            <a:off x="3131840" y="2132855"/>
            <a:ext cx="2484274" cy="2210667"/>
          </a:xfrm>
          <a:prstGeom prst="straightConnector1">
            <a:avLst/>
          </a:prstGeom>
          <a:ln w="57150">
            <a:headEnd type="arrow"/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45" name="Düz Ok Bağlayıcısı 44"/>
          <p:cNvCxnSpPr/>
          <p:nvPr/>
        </p:nvCxnSpPr>
        <p:spPr>
          <a:xfrm flipV="1">
            <a:off x="3131840" y="1988840"/>
            <a:ext cx="2484274" cy="1921954"/>
          </a:xfrm>
          <a:prstGeom prst="straightConnector1">
            <a:avLst/>
          </a:prstGeom>
          <a:ln w="57150">
            <a:headEnd type="arrow"/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48" name="Düz Ok Bağlayıcısı 47"/>
          <p:cNvCxnSpPr/>
          <p:nvPr/>
        </p:nvCxnSpPr>
        <p:spPr>
          <a:xfrm>
            <a:off x="3131840" y="2866582"/>
            <a:ext cx="2484274" cy="32907"/>
          </a:xfrm>
          <a:prstGeom prst="straightConnector1">
            <a:avLst/>
          </a:prstGeom>
          <a:ln w="57150">
            <a:headEnd type="arrow"/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34" name="Düz Bağlayıcı 33"/>
          <p:cNvCxnSpPr/>
          <p:nvPr/>
        </p:nvCxnSpPr>
        <p:spPr>
          <a:xfrm>
            <a:off x="160461" y="3318763"/>
            <a:ext cx="365956" cy="0"/>
          </a:xfrm>
          <a:prstGeom prst="line">
            <a:avLst/>
          </a:prstGeom>
          <a:ln w="5715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36" name="Dikdörtgen 35"/>
          <p:cNvSpPr/>
          <p:nvPr/>
        </p:nvSpPr>
        <p:spPr>
          <a:xfrm>
            <a:off x="4782543" y="2558079"/>
            <a:ext cx="83357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1" name="Dikdörtgen 40"/>
          <p:cNvSpPr/>
          <p:nvPr/>
        </p:nvSpPr>
        <p:spPr>
          <a:xfrm>
            <a:off x="4550946" y="218916"/>
            <a:ext cx="414656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SAĞLAMA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2940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9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36" grpId="0"/>
      <p:bldP spid="4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65399" y="153811"/>
            <a:ext cx="414656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ÇIKARMA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526417" y="1098364"/>
            <a:ext cx="108012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113844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403649" y="1077136"/>
            <a:ext cx="108012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2267745" y="1086934"/>
            <a:ext cx="108012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26417" y="2134411"/>
            <a:ext cx="108012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1403649" y="2132855"/>
            <a:ext cx="108012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2267744" y="2132856"/>
            <a:ext cx="108012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661459" y="3334631"/>
            <a:ext cx="108012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1403648" y="3334632"/>
            <a:ext cx="108012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2267745" y="3334633"/>
            <a:ext cx="108012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5472950" y="1098363"/>
            <a:ext cx="108012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6300192" y="1086934"/>
            <a:ext cx="108012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7091266" y="1098364"/>
            <a:ext cx="108012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5472950" y="2221316"/>
            <a:ext cx="108012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6300191" y="2237770"/>
            <a:ext cx="108012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7091267" y="2199927"/>
            <a:ext cx="108012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5492157" y="3681803"/>
            <a:ext cx="108012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6300192" y="3681803"/>
            <a:ext cx="108012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7091267" y="3665104"/>
            <a:ext cx="108012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10" name="Düz Bağlayıcı 9"/>
          <p:cNvCxnSpPr/>
          <p:nvPr/>
        </p:nvCxnSpPr>
        <p:spPr>
          <a:xfrm flipV="1">
            <a:off x="107505" y="3456294"/>
            <a:ext cx="3816423" cy="1557"/>
          </a:xfrm>
          <a:prstGeom prst="line">
            <a:avLst/>
          </a:prstGeom>
          <a:ln w="5715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35" name="Düz Bağlayıcı 34"/>
          <p:cNvCxnSpPr/>
          <p:nvPr/>
        </p:nvCxnSpPr>
        <p:spPr>
          <a:xfrm>
            <a:off x="4608004" y="3645024"/>
            <a:ext cx="3708412" cy="0"/>
          </a:xfrm>
          <a:prstGeom prst="line">
            <a:avLst/>
          </a:prstGeom>
          <a:ln w="5715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37" name="Düz Ok Bağlayıcısı 36"/>
          <p:cNvCxnSpPr/>
          <p:nvPr/>
        </p:nvCxnSpPr>
        <p:spPr>
          <a:xfrm>
            <a:off x="3131840" y="2132855"/>
            <a:ext cx="2484274" cy="2210667"/>
          </a:xfrm>
          <a:prstGeom prst="straightConnector1">
            <a:avLst/>
          </a:prstGeom>
          <a:ln w="57150">
            <a:headEnd type="arrow"/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45" name="Düz Ok Bağlayıcısı 44"/>
          <p:cNvCxnSpPr/>
          <p:nvPr/>
        </p:nvCxnSpPr>
        <p:spPr>
          <a:xfrm flipV="1">
            <a:off x="3131840" y="1988840"/>
            <a:ext cx="2484274" cy="1921954"/>
          </a:xfrm>
          <a:prstGeom prst="straightConnector1">
            <a:avLst/>
          </a:prstGeom>
          <a:ln w="57150">
            <a:headEnd type="arrow"/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48" name="Düz Ok Bağlayıcısı 47"/>
          <p:cNvCxnSpPr/>
          <p:nvPr/>
        </p:nvCxnSpPr>
        <p:spPr>
          <a:xfrm>
            <a:off x="3131840" y="2866582"/>
            <a:ext cx="2484274" cy="32907"/>
          </a:xfrm>
          <a:prstGeom prst="straightConnector1">
            <a:avLst/>
          </a:prstGeom>
          <a:ln w="57150">
            <a:headEnd type="arrow"/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34" name="Düz Bağlayıcı 33"/>
          <p:cNvCxnSpPr/>
          <p:nvPr/>
        </p:nvCxnSpPr>
        <p:spPr>
          <a:xfrm>
            <a:off x="160461" y="3318763"/>
            <a:ext cx="365956" cy="0"/>
          </a:xfrm>
          <a:prstGeom prst="line">
            <a:avLst/>
          </a:prstGeom>
          <a:ln w="5715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36" name="Dikdörtgen 35"/>
          <p:cNvSpPr/>
          <p:nvPr/>
        </p:nvSpPr>
        <p:spPr>
          <a:xfrm>
            <a:off x="4782543" y="2558079"/>
            <a:ext cx="83357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1" name="Dikdörtgen 40"/>
          <p:cNvSpPr/>
          <p:nvPr/>
        </p:nvSpPr>
        <p:spPr>
          <a:xfrm>
            <a:off x="4550946" y="218916"/>
            <a:ext cx="414656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SAĞLAMA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44847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9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36" grpId="0"/>
      <p:bldP spid="4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65399" y="153811"/>
            <a:ext cx="414656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ÇIKARMA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526417" y="1098364"/>
            <a:ext cx="108012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113844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403649" y="1077136"/>
            <a:ext cx="108012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2267745" y="1086934"/>
            <a:ext cx="108012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26417" y="2134411"/>
            <a:ext cx="108012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1403649" y="2132855"/>
            <a:ext cx="108012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2267744" y="2132856"/>
            <a:ext cx="108012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661459" y="3334631"/>
            <a:ext cx="108012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1403648" y="3334632"/>
            <a:ext cx="108012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2267745" y="3334633"/>
            <a:ext cx="108012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5472950" y="1098363"/>
            <a:ext cx="108012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6300192" y="1086934"/>
            <a:ext cx="108012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7091266" y="1098364"/>
            <a:ext cx="108012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5472950" y="2221316"/>
            <a:ext cx="108012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6300191" y="2237770"/>
            <a:ext cx="108012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7091267" y="2199927"/>
            <a:ext cx="108012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5492157" y="3681803"/>
            <a:ext cx="108012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6300192" y="3681803"/>
            <a:ext cx="108012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7091267" y="3665104"/>
            <a:ext cx="108012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10" name="Düz Bağlayıcı 9"/>
          <p:cNvCxnSpPr/>
          <p:nvPr/>
        </p:nvCxnSpPr>
        <p:spPr>
          <a:xfrm flipV="1">
            <a:off x="107505" y="3456294"/>
            <a:ext cx="3816423" cy="1557"/>
          </a:xfrm>
          <a:prstGeom prst="line">
            <a:avLst/>
          </a:prstGeom>
          <a:ln w="5715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35" name="Düz Bağlayıcı 34"/>
          <p:cNvCxnSpPr/>
          <p:nvPr/>
        </p:nvCxnSpPr>
        <p:spPr>
          <a:xfrm>
            <a:off x="4608004" y="3645024"/>
            <a:ext cx="3708412" cy="0"/>
          </a:xfrm>
          <a:prstGeom prst="line">
            <a:avLst/>
          </a:prstGeom>
          <a:ln w="5715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37" name="Düz Ok Bağlayıcısı 36"/>
          <p:cNvCxnSpPr/>
          <p:nvPr/>
        </p:nvCxnSpPr>
        <p:spPr>
          <a:xfrm>
            <a:off x="3131840" y="2132855"/>
            <a:ext cx="2484274" cy="2210667"/>
          </a:xfrm>
          <a:prstGeom prst="straightConnector1">
            <a:avLst/>
          </a:prstGeom>
          <a:ln w="57150">
            <a:headEnd type="arrow"/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45" name="Düz Ok Bağlayıcısı 44"/>
          <p:cNvCxnSpPr/>
          <p:nvPr/>
        </p:nvCxnSpPr>
        <p:spPr>
          <a:xfrm flipV="1">
            <a:off x="3131840" y="1988840"/>
            <a:ext cx="2484274" cy="1921954"/>
          </a:xfrm>
          <a:prstGeom prst="straightConnector1">
            <a:avLst/>
          </a:prstGeom>
          <a:ln w="57150">
            <a:headEnd type="arrow"/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48" name="Düz Ok Bağlayıcısı 47"/>
          <p:cNvCxnSpPr/>
          <p:nvPr/>
        </p:nvCxnSpPr>
        <p:spPr>
          <a:xfrm>
            <a:off x="3131840" y="2866582"/>
            <a:ext cx="2484274" cy="32907"/>
          </a:xfrm>
          <a:prstGeom prst="straightConnector1">
            <a:avLst/>
          </a:prstGeom>
          <a:ln w="57150">
            <a:headEnd type="arrow"/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34" name="Düz Bağlayıcı 33"/>
          <p:cNvCxnSpPr/>
          <p:nvPr/>
        </p:nvCxnSpPr>
        <p:spPr>
          <a:xfrm>
            <a:off x="160461" y="3318763"/>
            <a:ext cx="365956" cy="0"/>
          </a:xfrm>
          <a:prstGeom prst="line">
            <a:avLst/>
          </a:prstGeom>
          <a:ln w="5715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36" name="Dikdörtgen 35"/>
          <p:cNvSpPr/>
          <p:nvPr/>
        </p:nvSpPr>
        <p:spPr>
          <a:xfrm>
            <a:off x="4782543" y="2558079"/>
            <a:ext cx="83357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1" name="Dikdörtgen 40"/>
          <p:cNvSpPr/>
          <p:nvPr/>
        </p:nvSpPr>
        <p:spPr>
          <a:xfrm>
            <a:off x="4550946" y="218916"/>
            <a:ext cx="414656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SAĞLAMA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0435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9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36" grpId="0"/>
      <p:bldP spid="41" grpId="0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</TotalTime>
  <Words>285</Words>
  <Application>Microsoft Office PowerPoint</Application>
  <PresentationFormat>Ekran Gösterisi (4:3)</PresentationFormat>
  <Paragraphs>265</Paragraphs>
  <Slides>14</Slides>
  <Notes>1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14</vt:i4>
      </vt:variant>
    </vt:vector>
  </HeadingPairs>
  <TitlesOfParts>
    <vt:vector size="18" baseType="lpstr">
      <vt:lpstr>Arial</vt:lpstr>
      <vt:lpstr>Calibri</vt:lpstr>
      <vt:lpstr>Rockwell Extra Bold</vt:lpstr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PC</dc:creator>
  <cp:keywords>www.sorubak.com</cp:keywords>
  <dc:description>www.sorubak.com</dc:description>
  <cp:lastModifiedBy>doğan</cp:lastModifiedBy>
  <cp:revision>26</cp:revision>
  <dcterms:created xsi:type="dcterms:W3CDTF">2013-07-01T19:15:16Z</dcterms:created>
  <dcterms:modified xsi:type="dcterms:W3CDTF">2015-12-08T19:30:30Z</dcterms:modified>
</cp:coreProperties>
</file>