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1" r:id="rId3"/>
    <p:sldId id="258" r:id="rId4"/>
    <p:sldId id="268" r:id="rId5"/>
    <p:sldId id="267" r:id="rId6"/>
    <p:sldId id="272" r:id="rId7"/>
    <p:sldId id="270" r:id="rId8"/>
    <p:sldId id="266" r:id="rId9"/>
    <p:sldId id="265" r:id="rId10"/>
    <p:sldId id="264" r:id="rId11"/>
    <p:sldId id="263" r:id="rId12"/>
    <p:sldId id="274" r:id="rId13"/>
    <p:sldId id="269" r:id="rId14"/>
    <p:sldId id="262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AAFD7-60D5-4680-980B-7C556EBD7796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4DE63-14A0-428A-AA3D-14D17D3AAF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9178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4DE63-14A0-428A-AA3D-14D17D3AAFB5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7687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4677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YAPTIĞIM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PLANA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192" y="347745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saat-hareketli-resim-015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Yaptığımız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planlara uymak neden önemlidir?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47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saat-hareketli-resim-015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Haftalık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programımız olmasa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tür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sorunlarla karşılaşırdık?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65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saat-hareketli-resim-015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Günlük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programını bilmeden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 la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gelirsek nasıl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sorunlar yaşarız?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9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62"/>
            <a:ext cx="9143999" cy="686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73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4677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YAPTIĞIM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PLANA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192" y="347745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66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encrypted-tbn0.gstatic.com/images?q=tbn:ANd9GcTyequk1sirUBPTgl1K49RyK9ynutnw1uSwAiZ0TS1qAjkecjnk0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75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hareketligifler.net/data/media/137/saat-hareketli-resim-002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Derse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giriş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çıkış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zilleri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neye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göre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çalar</a:t>
            </a:r>
            <a:r>
              <a:rPr lang="fr-F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saat-hareketli-resim-005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Saat olmasaydı günlük işlerinizi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yaparken zorlanır mıydınız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1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saat-hareketli-resim-013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Günlük hayatımızda hangi zaman ifadelerini kullanıyorsunuz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6767" y="37170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sabah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öğlen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öğleden sonra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akşam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gece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8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gününüzü 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planlıyorsunuz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48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9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saat-hareketli-resim-01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Eğer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plana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uyulsaydı böyle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sorun yaşanır mıydı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73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saat-hareketli-resim-007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plan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02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114</Words>
  <Application>Microsoft Office PowerPoint</Application>
  <PresentationFormat>Ekran Gösterisi (4:3)</PresentationFormat>
  <Paragraphs>23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2015-10-03T05:27:38Z</dcterms:created>
  <dcterms:modified xsi:type="dcterms:W3CDTF">2016-02-08T20:13:37Z</dcterms:modified>
  <cp:category>www.sorubak.com</cp:category>
</cp:coreProperties>
</file>