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67" r:id="rId3"/>
    <p:sldId id="266" r:id="rId4"/>
    <p:sldId id="265" r:id="rId5"/>
    <p:sldId id="258" r:id="rId6"/>
    <p:sldId id="275" r:id="rId7"/>
    <p:sldId id="276" r:id="rId8"/>
    <p:sldId id="268" r:id="rId9"/>
    <p:sldId id="277" r:id="rId10"/>
    <p:sldId id="278" r:id="rId11"/>
    <p:sldId id="262" r:id="rId12"/>
    <p:sldId id="273" r:id="rId13"/>
    <p:sldId id="272" r:id="rId14"/>
    <p:sldId id="271" r:id="rId15"/>
    <p:sldId id="270" r:id="rId16"/>
    <p:sldId id="264" r:id="rId17"/>
    <p:sldId id="263" r:id="rId18"/>
    <p:sldId id="274" r:id="rId19"/>
    <p:sldId id="269" r:id="rId20"/>
    <p:sldId id="261" r:id="rId21"/>
    <p:sldId id="280" r:id="rId22"/>
    <p:sldId id="279" r:id="rId23"/>
    <p:sldId id="259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56E7B8-8D80-44C3-BFBE-487787E24C84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8E5DB6-74CB-43C9-8777-577ECD0012A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5453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5DB6-74CB-43C9-8777-577ECD0012A9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36064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5DB6-74CB-43C9-8777-577ECD0012A9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3414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5DB6-74CB-43C9-8777-577ECD0012A9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0632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8E5DB6-74CB-43C9-8777-577ECD0012A9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2202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18.01.2016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hyperlink" Target="http://www.sorubak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SAĞLIĞIM IÇİN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341656" y="4401676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3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Doktor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ona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söylüyor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173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img-s2.onedio.com/id-515f44e09d15272c66045bbb/rev-0/raw/s-4d8cd369a766293a20f29f78f889e835d7d133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Ece, </a:t>
            </a:r>
            <a:r>
              <a:rPr lang="it-IT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doktorun söyle dikleriyle ilgili neler düşünüyor</a:t>
            </a:r>
            <a:r>
              <a:rPr lang="it-IT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61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Ece,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yaşadıklarından nasıl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çıkarmış olabilir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14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Spor </a:t>
            </a:r>
            <a:r>
              <a:rPr lang="pl-PL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yapmak bize </a:t>
            </a:r>
            <a:r>
              <a:rPr lang="pl-PL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pl-PL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kazandırır</a:t>
            </a:r>
            <a:r>
              <a:rPr lang="pl-PL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36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Sağlıklı olmakla sporun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gibi 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ilişkisi vardır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40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3.bp.blogspot.com/_dpww_l15pKo/TLha23-i9FI/AAAAAAAAAFU/n97VOAMG4Kg/s1600/Handwas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Kişisel bakımınız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için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neler yapıyorsunuz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65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44.tinypic.com/23tlibr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KİŞİSEL BAKIM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BANYO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501317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TABİKİ ŞAKA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51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tokerbebe.com/images/style/menu/banyo-ve-baki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Düzenli ve dengeli beslenmek için neler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yapmanız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gerekir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76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www.icimizdekikarnaval.com/wp-content/uploads/2012/10/hijyen-ve-sa%C4%9Fl%C4%B1kl%C4%B1-ya%C5%9Fam-ile-ilgili-afi%C5%9Fler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97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resimbul.com/sonuc/odev-kapaklari/kisisel-bakim-odev/kisisel-bakim-odev-848f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Spor yapmak vücudunuzun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gelişimi açısından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 önemlidir?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04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Yapmamız gereken günlük kişisel bakımlar nelerdir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62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079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72334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39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SAĞLIĞIM IÇİN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3203848" y="6488668"/>
            <a:ext cx="19346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>
                <a:hlinkClick r:id="rId4"/>
              </a:rPr>
              <a:t>www.sorubak.com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5499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Yapmamız gereken haftalık kişisel bakımlar nelerdir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46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Kişisel bakımlarımızı yapmazsak hangi sağlık sorunları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karşılaşabiliriz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3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Sağlıklı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olmak için neler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yapıyorsunuz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673"/>
            <a:ext cx="9144000" cy="6381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47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33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8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s-ES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Ece, </a:t>
            </a:r>
            <a:r>
              <a:rPr lang="es-ES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niçin hastalanıyor</a:t>
            </a:r>
            <a:r>
              <a:rPr lang="es-ES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54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Ece’yi </a:t>
            </a:r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nereye götürüyorlar</a:t>
            </a:r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64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143</Words>
  <Application>Microsoft Office PowerPoint</Application>
  <PresentationFormat>Ekran Gösterisi (4:3)</PresentationFormat>
  <Paragraphs>38</Paragraphs>
  <Slides>23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7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doğan</cp:lastModifiedBy>
  <cp:revision>15</cp:revision>
  <dcterms:created xsi:type="dcterms:W3CDTF">2015-10-03T05:27:38Z</dcterms:created>
  <dcterms:modified xsi:type="dcterms:W3CDTF">2016-01-18T17:45:32Z</dcterms:modified>
</cp:coreProperties>
</file>