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66" r:id="rId4"/>
    <p:sldId id="264" r:id="rId5"/>
    <p:sldId id="258" r:id="rId6"/>
    <p:sldId id="270" r:id="rId7"/>
    <p:sldId id="269" r:id="rId8"/>
    <p:sldId id="268" r:id="rId9"/>
    <p:sldId id="263" r:id="rId10"/>
    <p:sldId id="259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91AAD3-1A29-4A09-A334-9ED0A2A2C23F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283094-6913-466F-8FAF-9DF555A9579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5595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283094-6913-466F-8FAF-9DF555A95790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1328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DA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ÇOCUKTU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 DA ÇOCUKTU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99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1.bp.blogspot.com/-z2YeIvztR_8/Us-5__uK-HI/AAAAAAAAGGM/MemjUN1mNd0/s1600/Aile1(1)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AİLE NEDİR?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48691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Evlilik ve kan bağına dayanan, karı, koca, çocuklar, kardeşler arasındaki ilişkilerin oluşturduğu toplum içindeki en küçük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birliğe aile denir.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52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babanız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anneniz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çocukluklarında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neleri yapmaktan mutlu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olmuşlardır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62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44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.photobucket.com/albums/v235/SmileyMags/Dads/Dad0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Mustafa, annesinin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babasının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çocuklukları hak kında hangi soruları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sormuş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olabilir? </a:t>
            </a: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.photobucket.com/albums/v235/SmileyMags/Dads/Dad24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Onların çocukluğu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çocukluğunuz arasında benzerlik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 mı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96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.photobucket.com/albums/v235/SmileyMags/Moms/3261225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Çocukluklarınız arasında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farklılıklar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1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.photobucket.com/albums/v235/SmileyMags/Moms/3462002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bireylerimizin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çocukluğunu araştırmak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bize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kazandırır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97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38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109</Words>
  <Application>Microsoft Office PowerPoint</Application>
  <PresentationFormat>Ekran Gösterisi (4:3)</PresentationFormat>
  <Paragraphs>20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8</cp:revision>
  <dcterms:created xsi:type="dcterms:W3CDTF">2015-10-03T05:27:38Z</dcterms:created>
  <dcterms:modified xsi:type="dcterms:W3CDTF">2016-02-08T20:14:04Z</dcterms:modified>
  <cp:category>www.sorubak.com</cp:category>
</cp:coreProperties>
</file>