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8" r:id="rId3"/>
    <p:sldId id="271" r:id="rId4"/>
    <p:sldId id="270" r:id="rId5"/>
    <p:sldId id="269" r:id="rId6"/>
    <p:sldId id="268" r:id="rId7"/>
    <p:sldId id="261" r:id="rId8"/>
    <p:sldId id="262" r:id="rId9"/>
    <p:sldId id="272" r:id="rId10"/>
    <p:sldId id="267" r:id="rId11"/>
    <p:sldId id="266" r:id="rId12"/>
    <p:sldId id="265" r:id="rId13"/>
    <p:sldId id="264" r:id="rId14"/>
    <p:sldId id="263" r:id="rId15"/>
    <p:sldId id="274" r:id="rId16"/>
    <p:sldId id="273" r:id="rId17"/>
    <p:sldId id="280" r:id="rId18"/>
    <p:sldId id="279" r:id="rId19"/>
    <p:sldId id="278" r:id="rId20"/>
    <p:sldId id="277" r:id="rId21"/>
    <p:sldId id="260" r:id="rId22"/>
    <p:sldId id="259" r:id="rId23"/>
    <p:sldId id="281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34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30094B-4E16-49E2-8464-C532DEC9063D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7AAC6C-B353-4F68-9926-63E3ADDCA8E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690540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7AAC6C-B353-4F68-9926-63E3ADDCA8ED}" type="slidenum">
              <a:rPr lang="tr-TR" smtClean="0"/>
              <a:t>23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868541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DUYULARIMLA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ANLAŞIYORUM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50100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6693" y="5103674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Yuvarlatılmış Dikdörtgen 7">
            <a:hlinkClick r:id="rId3"/>
          </p:cNvPr>
          <p:cNvSpPr/>
          <p:nvPr/>
        </p:nvSpPr>
        <p:spPr>
          <a:xfrm>
            <a:off x="3691892" y="6355784"/>
            <a:ext cx="1781175" cy="3333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altLang="tr-TR" sz="1100" dirty="0"/>
              <a:t>www.sorubak.com</a:t>
            </a:r>
            <a:endParaRPr lang="tr-TR" sz="1100" dirty="0">
              <a:effectLst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3679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78497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İkinci resimdeki kız, Hasan’ın sinirli olduğunu nasıl</a:t>
            </a:r>
          </a:p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anlıyor?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615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78497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Üçüncü resimde telefonla konuşan 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arkadaşlar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hangi duyu organlarını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kullanıyorlar?</a:t>
            </a:r>
            <a:endParaRPr lang="tr-TR" sz="54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78497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Dördüncü resimdeki kız 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yediği pastanın tadını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hangi duyu organıyla 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anlıyor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 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Bunu babasına nasıl anlatıyor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0226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78497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Beşinci resimde tokalaşan kişiler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hangi duyu organlarını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kullanıyorlar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6038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78497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Altıncı resimdeki çocuklar kitap okurken hangi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duyu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organlarını kullanıyorlar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8777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78497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İletişim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kurarken duyu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organlarımızdan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nasıl yararlanıyoruz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0664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179512" y="116632"/>
            <a:ext cx="878497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Dondurmanın soğuk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olup olmadığını hangi duyu organlarınızla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anlarsınız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5707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www.haber5.com/i/haber/13/05/28/d3d8/dondurma-cocuklari-hasta-eder-m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78497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Dondurmanın lezzetine karar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verirken hangi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duyu organınızı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kullanırsınız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1344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www.medyahabertr.com/wp-content/uploads/2015/07/dondurma-komik.widec_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78497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Dondurmadaki renkleri hangi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duyu organınızla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fark edersiniz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3428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www.sutcuogullari.com/images/gercek_dondurma_cocuk_dondurmalar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784976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Dondurmanın limonlu olup olmadığını tadına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bakma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dan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hangi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duyu organlarınızla anlarsınız?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933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s://durumironik.files.wordpress.com/2011/05/mout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79512" y="116632"/>
            <a:ext cx="878497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Altı mermer, üstü mermer,</a:t>
            </a:r>
          </a:p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İçinde bülbül öter.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92088" y="4437112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AĞIZ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35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www.objektifhaber.com/resimler/110000/110824_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78497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5400" b="1" dirty="0" err="1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Dondurmacının</a:t>
            </a:r>
            <a:r>
              <a:rPr lang="fr-F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fr-FR" sz="5400" b="1" dirty="0" err="1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söylediklerini</a:t>
            </a:r>
            <a:r>
              <a:rPr lang="fr-F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fr-FR" sz="5400" b="1" dirty="0" err="1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hangi</a:t>
            </a:r>
            <a:r>
              <a:rPr lang="fr-F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fr-FR" sz="5400" b="1" dirty="0" err="1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duyu</a:t>
            </a:r>
            <a:r>
              <a:rPr lang="fr-F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fr-FR" sz="5400" b="1" dirty="0" err="1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organlarınızla</a:t>
            </a:r>
            <a:endParaRPr lang="fr-F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fr-FR" sz="5400" b="1" dirty="0" err="1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duyarsınız</a:t>
            </a:r>
            <a:r>
              <a:rPr lang="fr-F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2567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55" y="1"/>
            <a:ext cx="9145555" cy="141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55" y="1412776"/>
            <a:ext cx="9145555" cy="5445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0273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1813180" y="69882"/>
            <a:ext cx="70792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00B0F0"/>
                </a:solidFill>
              </a:rPr>
              <a:t>Köyün yanında </a:t>
            </a:r>
            <a:r>
              <a:rPr lang="tr-TR" sz="2800" dirty="0">
                <a:solidFill>
                  <a:srgbClr val="00B0F0"/>
                </a:solidFill>
              </a:rPr>
              <a:t>ki </a:t>
            </a:r>
            <a:r>
              <a:rPr lang="tr-TR" sz="2800" dirty="0" smtClean="0">
                <a:solidFill>
                  <a:srgbClr val="00B0F0"/>
                </a:solidFill>
              </a:rPr>
              <a:t>tepeye çıkıp </a:t>
            </a:r>
            <a:r>
              <a:rPr lang="tr-TR" sz="2800" dirty="0">
                <a:solidFill>
                  <a:srgbClr val="00B0F0"/>
                </a:solidFill>
              </a:rPr>
              <a:t>çevreyi </a:t>
            </a:r>
            <a:r>
              <a:rPr lang="tr-TR" sz="2800" dirty="0" smtClean="0">
                <a:solidFill>
                  <a:srgbClr val="00B0F0"/>
                </a:solidFill>
              </a:rPr>
              <a:t>seyretseydim</a:t>
            </a:r>
            <a:endParaRPr lang="tr-TR" sz="2800" dirty="0">
              <a:solidFill>
                <a:srgbClr val="00B0F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1813181" y="1484784"/>
            <a:ext cx="7056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Şehrin gürültüsünden uzakta olsaydım</a:t>
            </a:r>
            <a:r>
              <a:rPr lang="tr-TR" sz="2400" dirty="0">
                <a:solidFill>
                  <a:srgbClr val="FF0000"/>
                </a:solidFill>
              </a:rPr>
              <a:t>. </a:t>
            </a:r>
            <a:r>
              <a:rPr lang="tr-TR" sz="2400" dirty="0" smtClean="0">
                <a:solidFill>
                  <a:srgbClr val="FF0000"/>
                </a:solidFill>
              </a:rPr>
              <a:t>şırıl </a:t>
            </a:r>
            <a:r>
              <a:rPr lang="tr-TR" sz="2400" dirty="0">
                <a:solidFill>
                  <a:srgbClr val="FF0000"/>
                </a:solidFill>
              </a:rPr>
              <a:t>şırıl akan derenin, </a:t>
            </a:r>
            <a:r>
              <a:rPr lang="tr-TR" sz="2400" dirty="0" smtClean="0">
                <a:solidFill>
                  <a:srgbClr val="FF0000"/>
                </a:solidFill>
              </a:rPr>
              <a:t>cıvıl </a:t>
            </a:r>
            <a:r>
              <a:rPr lang="tr-TR" sz="2400" dirty="0" err="1">
                <a:solidFill>
                  <a:srgbClr val="FF0000"/>
                </a:solidFill>
              </a:rPr>
              <a:t>cıvıl</a:t>
            </a:r>
            <a:r>
              <a:rPr lang="tr-TR" sz="2400" dirty="0">
                <a:solidFill>
                  <a:srgbClr val="FF0000"/>
                </a:solidFill>
              </a:rPr>
              <a:t> </a:t>
            </a:r>
            <a:r>
              <a:rPr lang="tr-TR" sz="2400" dirty="0" smtClean="0">
                <a:solidFill>
                  <a:srgbClr val="FF0000"/>
                </a:solidFill>
              </a:rPr>
              <a:t>öten kuşların seslerini dinleseydim</a:t>
            </a:r>
            <a:r>
              <a:rPr lang="tr-TR" sz="24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2052327" y="3230042"/>
            <a:ext cx="6805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Mis </a:t>
            </a:r>
            <a:r>
              <a:rPr lang="tr-TR" sz="2400" dirty="0" smtClean="0">
                <a:solidFill>
                  <a:srgbClr val="FF0000"/>
                </a:solidFill>
              </a:rPr>
              <a:t>gibi çiçek kokan havayı solusaydım</a:t>
            </a:r>
            <a:r>
              <a:rPr lang="tr-TR" sz="24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2195736" y="3933056"/>
            <a:ext cx="684076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</a:rPr>
              <a:t>Ah tatil bir </a:t>
            </a:r>
            <a:r>
              <a:rPr lang="tr-TR" sz="2800" dirty="0" smtClean="0">
                <a:solidFill>
                  <a:srgbClr val="FF0000"/>
                </a:solidFill>
              </a:rPr>
              <a:t>gelse dedeciğim</a:t>
            </a:r>
            <a:r>
              <a:rPr lang="tr-TR" sz="2800" dirty="0">
                <a:solidFill>
                  <a:srgbClr val="FF0000"/>
                </a:solidFill>
              </a:rPr>
              <a:t>, </a:t>
            </a:r>
            <a:r>
              <a:rPr lang="tr-TR" sz="2800" dirty="0" smtClean="0">
                <a:solidFill>
                  <a:srgbClr val="FF0000"/>
                </a:solidFill>
              </a:rPr>
              <a:t>o </a:t>
            </a:r>
            <a:r>
              <a:rPr lang="tr-TR" sz="2800" dirty="0">
                <a:solidFill>
                  <a:srgbClr val="FF0000"/>
                </a:solidFill>
              </a:rPr>
              <a:t>nasırlı ellerinden öpseydim. Çayırlarda koşuşan kuzuları okşasaydım</a:t>
            </a:r>
            <a:r>
              <a:rPr lang="tr-TR" sz="2800" dirty="0" smtClean="0">
                <a:solidFill>
                  <a:srgbClr val="FF0000"/>
                </a:solidFill>
              </a:rPr>
              <a:t>.</a:t>
            </a:r>
            <a:endParaRPr lang="tr-TR" sz="2800" dirty="0">
              <a:solidFill>
                <a:srgbClr val="FF0000"/>
              </a:solidFill>
            </a:endParaRPr>
          </a:p>
          <a:p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1795937" y="5765504"/>
            <a:ext cx="7056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</a:rPr>
              <a:t>O </a:t>
            </a:r>
            <a:r>
              <a:rPr lang="tr-TR" sz="2800" dirty="0" smtClean="0">
                <a:solidFill>
                  <a:srgbClr val="FF0000"/>
                </a:solidFill>
              </a:rPr>
              <a:t>çiçeklerden arıların yaptığı balı tatsaydım.</a:t>
            </a:r>
            <a:endParaRPr lang="tr-TR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860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DUYULARIMLA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ANLAŞIYORUM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50100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6693" y="5103674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562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haber.islamalemiburada.com/wp-content/uploads/2014/10/R%C3%BCyada-Burun-G%C3%B6rme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78497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Karnı şişik,</a:t>
            </a:r>
          </a:p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Kafaya yapışık.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9512" y="5157192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BURUN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255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6" name="Picture 4" descr="http://www.ruyadamavigormek.com/images/ruyada-mavi-goz-gormek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784976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Benim iki pencerem var,</a:t>
            </a:r>
          </a:p>
          <a:p>
            <a:pPr algn="ctr"/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Etrafı etten duvar.</a:t>
            </a:r>
            <a:endParaRPr lang="tr-TR" sz="6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69505" y="5013176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GÖZLER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2036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www.huseyinnazlikul.com/images/userfiles/1347270702938096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78497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Yarım kaşık,</a:t>
            </a:r>
          </a:p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Duvara yapışık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4797152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KULAK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8065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78497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Düşünelim, konuşalım; 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Burnumuz 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olmasaydı</a:t>
            </a:r>
            <a:endParaRPr lang="tr-TR" sz="54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 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yapardık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 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Nasıl 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etkilenirdik?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1328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3333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3517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78497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Birinci resimdeki anne hangi duyu organlarını kullanıyor?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Bunu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kızına nasıl ifade ediyor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790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252</Words>
  <Application>Microsoft Office PowerPoint</Application>
  <PresentationFormat>Ekran Gösterisi (4:3)</PresentationFormat>
  <Paragraphs>52</Paragraphs>
  <Slides>23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8" baseType="lpstr">
      <vt:lpstr>Arial</vt:lpstr>
      <vt:lpstr>Calibri</vt:lpstr>
      <vt:lpstr>Rockwell Extra Bold</vt:lpstr>
      <vt:lpstr>Times New Roman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cp:lastModifiedBy>doğan</cp:lastModifiedBy>
  <cp:revision>16</cp:revision>
  <dcterms:created xsi:type="dcterms:W3CDTF">2015-10-03T05:27:38Z</dcterms:created>
  <dcterms:modified xsi:type="dcterms:W3CDTF">2016-02-22T18:51:26Z</dcterms:modified>
</cp:coreProperties>
</file>