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65" r:id="rId3"/>
    <p:sldId id="264" r:id="rId4"/>
    <p:sldId id="258" r:id="rId5"/>
    <p:sldId id="274" r:id="rId6"/>
    <p:sldId id="272" r:id="rId7"/>
    <p:sldId id="275" r:id="rId8"/>
    <p:sldId id="260" r:id="rId9"/>
    <p:sldId id="259" r:id="rId10"/>
    <p:sldId id="273" r:id="rId11"/>
    <p:sldId id="271" r:id="rId12"/>
    <p:sldId id="270" r:id="rId13"/>
    <p:sldId id="269" r:id="rId14"/>
    <p:sldId id="268" r:id="rId15"/>
    <p:sldId id="267" r:id="rId16"/>
    <p:sldId id="266" r:id="rId17"/>
    <p:sldId id="262" r:id="rId18"/>
    <p:sldId id="261" r:id="rId19"/>
    <p:sldId id="263" r:id="rId20"/>
    <p:sldId id="27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04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34A33-3293-48E8-BCA4-62A03FE6E251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53F76B-C729-496B-ADED-1C7DEE9B3232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6067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53F76B-C729-496B-ADED-1C7DEE9B3232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928226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21.05.2016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AFETLER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denkbilgi.com/wp-content/uploads/dogal-afetler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SEL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8" name="Picture 4" descr="http://www.yardimcikaynaklar.com/wp-content/uploads/2015/11/hakkaride-olu%C5%9Fan-%C3%A7%C4%B1%C4%9F-g%C3%B6r%C3%BCnt%C3%BCs%C3%B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ÇIĞ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://www.alasayvan.net/attachments/cevre-bilimi-75780d1419583443/frtna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HORTUM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indir.com/resimler/firtina-canli-duvar-kagidi-41175-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YILDIRIM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 descr="http://img7.mynet.com.tr/hbr/2016/03/22/023946290/firtina-1-640x36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FIRTINA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1356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http://4.bp.blogspot.com/-fQ4HnWxKmUU/VdMuwjAkoGI/AAAAAAAAArg/L5VFPkaHMZk/s1600/pb-100426-landslide-singeli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1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TOPRAK KAYMASI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7121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 descr="http://yumurtaliekmek.com/wp-content/uploads/2015/04/toprak-kaymasi-2-1304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TOPRAK KAYMASI</a:t>
            </a:r>
          </a:p>
        </p:txBody>
      </p:sp>
    </p:spTree>
    <p:extLst>
      <p:ext uri="{BB962C8B-B14F-4D97-AF65-F5344CB8AC3E}">
        <p14:creationId xmlns:p14="http://schemas.microsoft.com/office/powerpoint/2010/main" val="22827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i.internethaber.com/images/news/187449.jpg?v=999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VOLKAN PATLAMASI</a:t>
            </a:r>
            <a:endParaRPr lang="tr-TR" sz="5400" b="1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7987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6386" name="Picture 2" descr="http://www.hatayinstari.net/resimler/2015/11/yanarda%C4%9F-patlamas%C4%B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VOLKAN PATLAMASI</a:t>
            </a:r>
          </a:p>
        </p:txBody>
      </p:sp>
    </p:spTree>
    <p:extLst>
      <p:ext uri="{BB962C8B-B14F-4D97-AF65-F5344CB8AC3E}">
        <p14:creationId xmlns:p14="http://schemas.microsoft.com/office/powerpoint/2010/main" val="1885452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7060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: 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afetlere 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karşı nasıl</a:t>
            </a:r>
            <a:endParaRPr lang="tr-TR" sz="5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  <a:p>
            <a:pPr algn="ctr"/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önlemler 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alırız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9661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DOĞAL AFETLER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861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496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oylesiyok.com/wp-content/uploads/deprem-resimler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Barış’ın babası nereye gitti? Niçin?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delinetciler.org/resimler/2009/08/10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Barış neleri merak ediyor?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hakkindaoku.com/wp-content/uploads/2015/01/ci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Hakan Bey neler anlattı?</a:t>
            </a:r>
            <a:endParaRPr lang="tr-TR" sz="66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s2.dmcdn.net/N_H0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Japonya’da depremin sonuçları nelerdir?</a:t>
            </a:r>
            <a:endParaRPr lang="tr-TR" sz="60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7410" name="Picture 2" descr="http://www.eokulgiris.com/wp-content/uploads/2014/11/dogal-afet-depr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Bizim ülkemizde de böyle depremler oluyor mu?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782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8438" name="Picture 6" descr="http://www.alasayvan.net/attachments/bilgi-arsivi-25020d1399453579/do-al-afetler-resimleri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107504" y="11663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DOĞAL AFETLER DEPREM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857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103</Words>
  <Application>Microsoft Office PowerPoint</Application>
  <PresentationFormat>Ekran Gösterisi (4:3)</PresentationFormat>
  <Paragraphs>27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10</cp:revision>
  <dcterms:created xsi:type="dcterms:W3CDTF">2015-10-03T05:27:38Z</dcterms:created>
  <dcterms:modified xsi:type="dcterms:W3CDTF">2016-05-21T19:36:33Z</dcterms:modified>
</cp:coreProperties>
</file>