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63" r:id="rId4"/>
    <p:sldId id="269" r:id="rId5"/>
    <p:sldId id="262" r:id="rId6"/>
    <p:sldId id="267" r:id="rId7"/>
    <p:sldId id="266" r:id="rId8"/>
    <p:sldId id="268" r:id="rId9"/>
    <p:sldId id="265" r:id="rId10"/>
    <p:sldId id="264" r:id="rId11"/>
    <p:sldId id="260" r:id="rId12"/>
    <p:sldId id="271" r:id="rId13"/>
    <p:sldId id="279" r:id="rId14"/>
    <p:sldId id="270" r:id="rId15"/>
    <p:sldId id="275" r:id="rId16"/>
    <p:sldId id="280" r:id="rId17"/>
    <p:sldId id="274" r:id="rId18"/>
    <p:sldId id="273" r:id="rId19"/>
    <p:sldId id="281" r:id="rId20"/>
    <p:sldId id="278" r:id="rId21"/>
    <p:sldId id="277" r:id="rId22"/>
    <p:sldId id="261" r:id="rId23"/>
    <p:sldId id="25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E71369-97CD-4730-B03E-8D4201BB2F3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13157F-5C52-480D-8C48-37229670672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3081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13157F-5C52-480D-8C48-37229670672D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7940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8227" y="18661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8227" y="83671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OKUL YOLUNDA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077" y="2591038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59904" y="4221088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İLKOKULU 2.SINIF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90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86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5064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UYARI: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80728"/>
            <a:ext cx="878497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Okula geliş gidişlerimizde tanıdığımız insanlarla selamlaşmak bir nezaket ifadesidir.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89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AutoShape 2" descr="data:image/jpeg;base64,/9j/4AAQSkZJRgABAQAAAQABAAD/2wCEAAkGBhQSEBUUExQWFRUUGCAaGRcXGB4cHxkdGBscHxwYHR0dHSYeIB4kGhcYHy8gJCcqLCwsGh4xNTAqNSYrLCwBCQoKDgwOGg8PGi8lHyQsLCkpKS0sLCwsLSwvKSkpLCwsLC8sLCwsLCopKSwsLCwsLy4sLCwsLSwsLCwsLCwpLP/AABEIAKAA4wMBIgACEQEDEQH/xAAcAAACAgMBAQAAAAAAAAAAAAAABwUGAQQIAwL/xABMEAABAwIDBAYDDQUFBwUAAAABAgMRAAQSITEFBkFRBxMiYXGBMpGhFCNCUlNic5KxssHh8BYzNYLRJXJ0osIIFSQ0Q9LxJkSDs8P/xAAaAQACAwEBAAAAAAAAAAAAAAAAAgEDBAUG/8QALxEAAgIBAwIEBAYDAQAAAAAAAAECEQMEITESE0FRYXEFIoGRMjOhscHwFCPh0f/aAAwDAQACEQMRAD8AeNFFYmgDNFQ9/tNRe6lqAUpClrImAZwpA0xGCZOQEazl62zjicysrA1BAB7yIj1VnlqYRn0DqDqyTomo/aG1AjAlIxLc9ATlA1WTwSJHmQNTXwyt0ZqWFH4uCB4DMkeJJqZ54QdMhRbJOivhpwKAI0Imvurk73FCiiipAKKKKACiiigAooooAKKKKACiiiaACa+cYqu7+b0CxtesmFLWG0qw4sJIJxYZAMRoTSItb5S30LunXsC1EqWJKvFMmD2o008qpy5lj2Olovh89UpSTpL0u/Y6ams0tuivfN58lh8qXAJbcVqcMYkE8YCgZ19lWHeXpDtbJWBZU44IlDYkpnTESQkGM4JmOFNHJGUeoozaPLizdirl6b2WiioDdffO3v0kslQUnVCxBHfkSCPA1P06aatGfJjljk4zVNeDCiiipECiiigCP2ntPqyhCU4nHCcKZgQNVE8hI8yK+Gbl2JJQeYAKfUST7RXhtm1UHW30gqDYUlaU64VQcQHEgjTXPLMRXyztNtzNBmeXPj3jwNYdTOcPmTLYrbg0TchF6sq7IdCSJ5pTBT7AfBXjUv16REqAnSTE+FQu8T4IS1HbWZSfihOqvWYA458Jr6tLFMTMqjjmT5z7K5GbU1K6tl8cVq2Z2cvHdFR0DaEIUdDkVKA/mIkdwqcdQkAmcx+gPXUDdJCTHcMiPtrLCUuFIUSUpOaTp3GdY4EfnRi1cZyUZxW/j5Dzw7dSZM2u02gkJCwojIlIKhPHMAjWa323QoSDIrVCOAy/ChrJwfOBny0J79a7OPNJPprbhGRpM3aKwKDWwrM18rWACSYAzJPCqPtfpOS3crYaa6zqzhUsqwjENUpgEmNJ51r7y73oudmPgAoWQkKROZQpaQopPEQSDIGuYitC02SlKtmBMNdJdkpzAHFRMdZgODlOLlPHTyq0hVc/Mupx9gEAKymNBpwq5bU3+cas2mm8n3AolcCG0BUCBpiIyTwEE8AK15tEko9vx2AZ81mk1u3vQ+h5Ky44sFQxBayoEE6Z5AxJBFOQVkz6d4WrfIGaKKKzgRm8e3EWds5cLBKWxMDVRJhKfNRAnhSdZ6VLt1a1LuBbpCFKQlDQUCoZpRnnnpiNNTfzd9V7YOsojGYUidCpBCgD4wR50hSVvuFu5cLa2GsCEqbOIlv0GISJxEmJNZdRKSqju/CcWDIpdxJv70vNKnfr5Fu2jvh/vTZ62H4Q80Q6lSU+mlvNQCZ9PDiOWseRq2yLN66DSHC/7nbkBSG1OBsKzOEDmrDx+ymRutuaOqbN3DjjScKEGMLaZJwwMlKkkkmY4VcEpCdIAGRA0HhXFz6/ekrrxNH+Xj085LTx2fHo91cfdef7Ce2Jd3FmJdU6yluUoKkGGi8cC3QkjOEhRidY4TNeN4pR6lTyywXisqOck5F0jUqwZ6507b65Vw48DmKqW8u7QctveiGm0r6xxsJlInJT2QxSlOZAygHKaMWs6koyVGzT6iMsryTil1Uvb9Hve/uyM6OXXBtJDLDilsJcUsmICkhKhjI4SCB5inkKT26O/Fjs8FpLTi1E9t9JSQsjIYQSCEcuMROdM7Ym8bF2kqYcC8OShxT4jkeB0NdvT0o1e5yPi6yTy9xwajVW1z6v1ZKUUUVpOKFFFFAGjfbRCFJQkYnFzhTMCBqpR4JEjnrABqMf2YHFYnCMfzUBMd2Iyo+Z8hXjfpUnaKVESFtQgnmkkqHqUD/4qaSnEZjOudqHOb6V5/ctVIpl3YYLzKSFtgiTpBIPtg+ffUvs9khR8Z9lee3U9YtCWv3icwvUAHIg/NURAPNKj8HPCdorQYdQUKjXVJjkRlz764+fHJPqqzZDI3HpPvajGZVnp+hWrs9pWY7oP4e2K9ztRK4EhU+iBnz5TJyrPXKadQHEYUqzCpBxKnJPcfHU+QrPDHLK6SLu50Y6ZIFp4GVrSlI1KE4o78zP+Uipa2YCRkSonVRzJ/DyGVarr2kGtizOR5AwPZl5GRXocDj3HFL1ObK2jZrBrNQu+W1FW9hcPI9JDZIPImBi8pnyropW6Khd71buPWd4p9pIcbcWVhIAKkFR7SSjUpnQjnBioHZ1+S8QpsrUomWykiRBxDDGQIJE8Aah14ycZKlFZPaUSonPWTmc/bVi3bvCpwJcUck5FRJz4+HAeUa119TknpdLLIvmaX9+iLsUFOai2buzNy3CmOsQCMs5J8zAE8zWdqbrXCVFUJcEBPYOYj5pzyk5iauOzLTLUD2/rhXjepWleUkz+PHlnXjofH9WpW2mvKv55Nz0mOUumLKhbWrVvcg3KoSlQMJ7alhPIJzwk/COWWU0ztib2210SlpztjVCgUq8YOo8KU299mlq5CkwOsTjKR8aSPwB+ysbusKfvmfc6SkoKFKznCARiUdIBEiPLjXsEoazDHNbVq15L3ObKPS3FjzFYWoASTAHGsio3ea1W5ZXDbX7xbLiUQY7SkEJz4ZmuQKUHbfS7jLqbPq0hpJIden3wggYWkDUmZBUcwNKq+y96FXt8yu4QzjbOILQjCpWEGEzOYmDnyqsFs3BcVhaZ6lsSj93ODCmAk6rOpHjW7YXC1LS+lLTQtkpBUBhCoy7WuJxQJ0zMaZVy8s5zTiexjoNPiwNpb1zfDr9b9BtMvnEATJNS7DhUCknzqu7B2s3ctY2ziHEHUEcCOEc9KsNmwUiSRnz4edeamqdM5Gal7mvd2ZAJ4CvJm0hCsUBOAzOmhmeY1qUUJ105VQt+N9m1J9y260qW6oIcWSMCUkgFOI5Z8ToBNNig8klFfUnAsmZ9uP38hcOXJbSu2CmloLgPWJEyU5SlZGLCde+r30V2zje0XG21tuNIB6xxAkER2QlWRgqI+qeVfW5Wwdn3Li7V5uHm1atuEod6vIlKvSGpkAwRmO5q7J2KzbIwMNpbTqcI1PMnUnvNepxYralf98jd8Q+IqMJYOh21vdU+Pm29tv+G8KKKK3HlgooooA1r6wQ6kJWJg4gQSCkjRSSMwe8d9LbpF27dWNwyhl1SmnEKJS4AuSFQc8jEKGU86aVU7pK3dVcW6HGk4nbdWMJGqkkdtI78gQPm99VZI3F0Jkcul9Jjci890NKeXhK3NcIgAJGFKQJyEDTvPOvvfjafufZt2uYAaUEzzWMIHrVVA2Pt123SV2iklCs1tKTMHiUiRB5pPHlWlv7voq4sHmlZlQTkU4SnCsFREa5CP0awuEpNW/Hn0CGohtfJfujNZ/3ey0sBLiG0E+C0BSFSOaSPURwqz3dsFIwrSFpyyVxziD40tnt4VNpt0MKQPclu2lx6JxnqwS3rGBMg8Ti0iDM9utt+6uX2C9gS2rFCEpicKZCiSSZ7tKeeK5fKOs8eqi2NbDw5B53DyJSY/mKSr1mpFlkJAA0FfYrNbY44xdpEuTYV4Xtmh1tTbiQpC0lKknQgiCPVXvRTkC1uui5i2St1Vy6lhpJXGFJUlKJOS+J5Epnzqj25U9hSgKQgqxhAJKp+CpahmtYHHQGYAp1b37JVdWL7CCAtxshM6TqAe4kRSc2Za3QeCAw8h3FGHCoR/N6MSdZiutpcncTU3foyTeZ3xeYWltfbKkqMqlJSEkCCQM8zxE1JXG9jwZKw23kJMKJInIriBOGRI/pVFfcLty+4skJaWLZMCRiGNWZJ4ltZ/mHKprYjuJ1KPSxKCcPMLOEgjkUkgjLU8qzr4Zos1zWNfrW3pdF3fyVVmV7U6zNaUrKlYjjSFdwyOmU5ZZeum1uW2wLYFhlDMmFpQI7Q4zqQRBE8CKom0OjS4Yem3CH2p7IWoJWAPgmcjHxh3SKv+6eynGWVF0JS44rEUI9FGQATyJgZkce4CrdRkxSxJQ+y/ailuycrEVmiuYQQd9uTZPOl1y2bU4TJURqRxMZHz1pNb4XSr28dat0oQxZpXhQMKEw3+8XGQJJEc4SO+ugTSB373JeYu1lDKiyvEsOJlWKSVKCuSs4CeMZTnWfOn07HX+FZIrOu5KqW18J/fyIvYS3nHm02gSy6hsypK8OMJlRUrEYmOAyqX2V0hX77iGWVIKlGAVhHaIkkyYSBkcuQGp13Nz9yy/geWwplq3TiXin/iFJJUIChkCAAYyjxypGzbFbyWEtMdt1bmEhX7whQJTGicExlwINYZadSj1Sjf8AfY7WXNpsmpWJ1w93Wz9Xe6revD9rL+1dxelNu6qMZKVrQYlJj4OII7IB/vZitbbO591bAMLtgZclNyjEQoEQEz6KR8LMA1GWTQdDTLbJ64rIxgkleLIJw6DDnn9ldMW7eFCU8gB6hFWafDGSar7Fevz/AODKDwpK7tez2ez8b29hLdHWwH/daU9SAGXgtdwQrIJCgW0k9lQX3DQzyp2iis1ux41BUjz2s1ctVPrkq2oKKKKsMYUUUUAFYNZooAgtr7l2tyorW3Dh1WglCj4lOvnNVPpD3Gtmdk3amGocSgKxk4lQlSSRiUZAgGYimTWjtyw6+2eZ+VbUjh8JJHHLjS9Ku6F6I3dHP+ynwphtoGMaxPgM6bu6VuHHesT+7ZRgSY1Wr0o8AAPM0qeivcxy9UoqX1bTCsDkeni+In4uWqjpwE6dAWVmhptLbaQlCBCQOAH61qrHBp7mbFialbPcUUUVeawrBNZrV2nYJeZcaV6LiSkxwkRI7xr5UAbNFJ9nYO0ClSRfXGJBKVJ6w6py8ROuvGoF7at1ZuSXnQ4nULcUpK08QQTp7eVUvLXKMz1FcormzdoYkvtqJh65LroHwij92BHzluGO5HfVz2Hug+6A5iU0NU4TCh3hQzHlUb0ZdH6b5hxwPlpbLpRGAKBBSlQOoVOZHl40zLXcu5gIcuk9XoerbIURyBKiBlxg0ylkTaTdPyZDjNyfkeXR7u+UOPPrcW7/ANNClrK9DKyCok5mB/KavVeNpapbQlCBCUiAO4V7U0VSovhHpVBRRRTDmKK1dq2pcZcQCpJUggKSSCDGRBGYIMGkvurv/fApS7cYpy98SCCRqJAB9tJKajVlU8ig1Y4t4VqFpcFE4gyspgSZCDGXHPhSa2HtRlnd1pBQhx199wJCx6Cgc1jQghGHQ6q8qaezN4ut96fSEKcEJUkyhc/BnVKo4HXgaTO7e6lxeMLYYwTZXThUlaykkOJSnsjDpibOsTNRN3F0Eptxbhybe7CbllZVYhOKIK1NhWXIFWgyzir3upebSevQm5dHVtpK1pQgJBJySkkSYJkxPwa+NjbPvmEBtNoB87rEx6wZ9lXLYWyeoQcRCnHDiWoaToAPmgZDzPGq8cKEi8mSXVOTb9W/5JMVmiitBoCiiigAooooAK1b6/S0gqVOXACSfAca9bl8ISpR0SJPlS32lvEVtlajm52o5JMwnXkEz4kcTTRVlObJ247cmdt9KbzZIQwlscFOHH6wkgAnkTrxqHu+ku/bWJUwQQCIRIzEx6UyJH6mqVtveRQxEnI8OEcjWrsZDjwQSkhJGRMdoJJiM5PIedTsUpzatssG5m+p2bc3Dimytq5VicQ3AwKknEiTBHbUMM8s6d27u8rF6z1tuvGmYI0Uk/FUk5g+Nc7X1tg7KspzPgDEeut/ox2wu2200mSG7odWpPA5EoPiDGfeedQ1RbjnezHvt7bnUJwoCVPKBUhCiQFBPpZgGMqptz0suNjt27YPLrDr9SpTfNxKbxgrOEdS6JAOUjupT72KxqxAgwcyMwQTr66ZJdNlWXJNZOlPai5Hpvdn/lERz60/9lernTS4M/czcEZHrjrOY9DX8qWQRIJKgkczOZ8s/PvrQulggpBMZa8+P2iopEqcvMcW7+8Ctosv3reC1U05gVKitDgSlJxHIEETEiZAGVVDeq4W8ffVJwDRxCSQQB8EGCTJgAxOZOQNSPRH/A7/AOlV/wDWioTbipQ0nkhIA+cRKlH8PyqvtxlyGaKVep97jb3q2Z15ShDiXyk9tWEjBiHAGfS7tKce4W9h2jZi4LYblakhIViyQYmSBrXOu02SETrrPnxp1dA38GR9K596maotxNtbjErXvr1DTanHDhSkSTyFbFVfpDeiyUni4pKQOcmoLiv7V6UnmH1tG1R2TkS6e0k6H0IzEcdZHCtFXTQ7hn3K3rAHWqz/AMlVHe1+XlwRmpUQNAST+c94qBJ7QGp0Snmf1FWUjEskmuRljppciTatx9KrPw7GnfVTtSl5o3JbwW1y4sjCSQy4FQUlUCOCkkxrHCq7coWEqJBJOp+0ciP6Uyv9n64DljcsKAIQ/JSc8nEjUHKCUmqskFJDqPcW7IpjbqmQllag426rChUZg8NOIOYjjWju1vg5YXl06W8XulUqQVEBKgokqBAMyVK4CJq67+buWrCrZbbKEKLwkpERHITA15Uvd5NmFJC1nDjzCYMxz5aZxGnGcqMcKW5V82KVWXJzpqdH/tW5nTrleR9D9ZVL7ndKRvb82imUtkNqWFJWVZpIygpHAk+VJZtWkzloNSROXsI/WVSXR5dFnb1sTI6xSkZgj00qj2xTtF+OTb3Y/N59502jZIGN0plDcxizjMwYFUI9NboMG1bnkHTP3Kkd/CV3agNG2M/51flSqvGyHF6kE+Y7u+pS2FyZJKbihjI6aHjpaNxz64/9mdTW5PSWq/vV2ymUIwNdYVJWVZ4gMMFI4GaTls9lh4ifPL7e7vqz9B5/tm5+gP30VDGxSlJ7j6ooopTQQ+9zmGxfI+TNJ3b7C2AM8nGUqTwzUEj86c289v1lm8kalBpPbxKL9vbqTmUtBCs8wpBIyHhx5GniZdQvwsX23ke95Znu/WtOF23ad2bspSAO2lCJTr6EKHiCD50s3tkqwHEQlI+N+pr02DtlVunqVpL9rix9XOAoUcippWonik9k92tQ0TCSacWeG0L9tTqkpBUkH0iqDl3acJo2C5O1rFUyPdDY5RKhw/pTc3Y2Bsu/bxsFRKfTbUQFtnkpPrzGR4E1ati7m29qsqbTmfjQdPLnUNlkcfTvZB78sFd2wkLKJadzTkchMeelJ/ajZS+41M9qJPcQcRnTLXwpxb7A+7LeNQ04R3kDTz086UO3iPdLhGi8x4Lj8xTr8Jmy/m/T+WRF3bh68tWsw0t5tsE/CClpBVHmacJ6ELefT4/FpPL2ifd9q44RhbfbUogaJStJJhI0AHsrok9IliEhRfhKtDgXn/l40hpg0oqzWvN22LLZr7bDaUAoJVhyxKiMR7zFK3eS2PVMLEfukZjioAdk8iO/PXXg2NqbcZu9mPusLxtlKk4oIzTkRmBxpX7xtLSxbkkKDjCCARnEABJ5iTkfspolefwKxtmAySUweR4EiYk6jv402ugb+DI+lc+9Sf2tcFbOEkggZTxBzAn7DoZIOeZcHQN/BkfSufeqGNh4YxKpvSAsk2zadS4V5/MST+FXE1QN/nx7pRK8AbYWqYnNRAAgcTnULkfK6g36Ct3gs4UVqUVRJgfjyFQW7bZf2g21MDPMZ+imdJHLgamLtSypSgqAJMmNO+J+2o/cFKlbQLiQJQUjQHNagnTIGZPKnfJmxq4v2JfbCoBAKieMnv5Ze0azU1/s9XsXl418dCV/UUR/+lQu3XMThywqEgpz4cpg6jQiRX30PXPVbcSjP31paPUMQ+7SyHwMbXSEU47Mr9AXAxeAilxvVsx164U48erxSUo4gR2RPwZgczz5Ux+kNwpVZqGofBHjSt3m28+t09v4UdkAZn4Ijj4VMeCM/wCNEKmwKD20K78jwPdw+yo+6uAxesPpIwtOtrgcMKgTI4zGvlW4Lp43KGC4vE4YASo6xkMu/KvDfvZS2AjGoqKkznwIMRPH86HwENpIau8rqje3CgCrMNkAxkEyY4yCQQOOlUHaLoSeykEqOXLxP9OHGrC5tRblol0auw6CD2gUpQiQf7w04zxqobLvV3lw5AzaHWHlAICvXPtNT5IrkrnKR5FlSwoyJTyHLOrR0Dqna1x/h/8AUiobqwhTqZyKSpJ7iPyqX6BP4tcf4f8A1oqGXYXbOgKKKKQ0nypM0rN4t312Tq3Eox27k6fAJM/aNNDlypqE1FbR25apxNvOtgxmlZAy8DUoWSi1UhEbVZLqssxhUoR3Tr6qjrSBE0xNv7JswS5Z3LMpzLRWP8vd3VR3LELlSPRjFAM8fgniCTryp7MkodPHBFOF21fFxbrU2vVC0nnqg8CDyORp3dHHSOjaCS07CLptMqSPRWn5RHGOaTmO8Ulbxpbai2cxAyzgznGfEc61th7VNntC1uAYCHAFZxKFGFA92EmlZbjk+B39ICk+6WMehacHeCdCI0IMQaU+2EkuZ6yYPPiR4nUjz5imt0guJFzblQkdW5GcZmIMkHjSo20tQuFIKO0OS8XfIOh8RUrgqzfmfQ0nmUpbBHpSMR4zy8q3L3aCnLMgHtoGZ4xnCvCMu6KgXcbt0y0FR1rqESMvSUB36TTNT0IvTHWCP7/D6lFjxxtqyR6OT/6YV/8AL941X9sOk2rKFem0ER3tujE0ryIUO7KmN+zDez9ju27RWpCUrVKyCe1mRIAET3UttpqKQ3i0DCD/ACiFpHkqY/vVESc/CK/vUUpaCI7SUwO4AfZr9tNboG/gyPpXPvUm9ruktlRzUvM8IHD8h/WnJ0DfwZH0rn3qhjYeBhmlfv7Kn7heobS0jwxYlfhTQNKbeS7OO6UoS046WyYJgtpTBkZCCZz1zA1qY8hqH/rf98SgvvAhYnIg+2vbo2s4t714/AeYAI7lqUqPZURetEJVJzxR+f651aujxbSdh3mJ1sOOPSElQCiEBAHZJnUmiQuFcmN8bWbhc5QrKNdZ89R7are69z1O2bJZj98lJI4hfZP3tKtO+dwCuRqoBWfeBmfPhxz4VQNrXRQ625JxtqSoT2YwkHIeVNIq07ao6D6Sh/yskgddmRqBlJHgJpVb2thu5T1eSUiUGe/0p4kwM+NNLf65xIsnE8XQoHxAI5c6Uu8VzicOIRBMFIgZ93CdcuOdRHgbN+YvYjVXA/3jbupyglQI4YQSfMVZukDZqnewpOFYVKDwM/BBmIM+v11T9jNY9oNDuc9jaj+FWDetSUFoNAKU42FLE4cBKQRKpIzGcESBBiCKF4hNfhfuelltFKbVpsTCG8p1BCjiB/nE+qtDo+xB25cTkT2Qe/U5cZyy4zWim/UbZSyAComIPx9Tw1ifOp3o+ZLdolwGC6XjJnRJbTlGfA5jvo8UFVCTPDaDfvisIwqSJUj4pIOID5pnTgTllMS3QQf7XuP8P/qRUVdlRcUuFFURiw8IPMipToIH9r3P0B++iiQ2Dkf1FFFIaiN3jcKbR5STBDaiCOECk/vRcKWw0t1tR96SOtkSrKdZkx3iRzpy7YYxsOp+Mgj2UkdvguWVurg2C0ocilX4ingZtRwvco+2rohs4FZHiMiOERwnuppu7LQNjbPuAO2lttKiOKSD66XF5svrG4SM/wBfn6jnV53c3l6zZrdi8goVamSsEEKSiVJEHMHMDSMu+hp2EJRUXZCb1oAu1GIAwn1ImqRttEISfV/Wrbta761xSuB9QAifLIDzqs3zZublphGri0oAj4xAkx46cBRIrwp7D53wcUp22UEFZVbrOEEDVI1JOgmlFtZR6wjABE5TofVlTn3sbPuu3CQDDLog6EYdKUm8DJLqjBE6g+Os6GaFwGX8z6f+kFZoUNpWcgibho5/SIrq2K5huLfGth0EpUF4sQMELRBBHnn6qnXd77xBUPdbxBE+noQod0aGKiiyOVRVDq3uH/Av/RmkxvGsqQ0AJK2Wx/KlP45e2pDcDee4vLfanXurWlDaAgLViwz1kx4wM/CovbSCpCOHvSc+SQkAev2kgDiamJGd7RK7tZSA3ElSuJGgy0HcKcPQN/BkfSufepOXdtmUHIRl+fsyGQ1qW3a3gdtGeoQ862mSoQqEyTJ8AaGrIhNQR0etUAnlSJ2xfrCSpKinrFLOUEKlZyIOXAZGMvXX3uXvvcPX9ylx9xbTdq4oJWqRPZz/AA/80bwbH/4dBGSurTPecM6cYzz1kGBGdEeQzyuMfcqySFFIUIOLPwOU+E+rStO3whBjTIac1SfsrY2gYtg5oQdfX58qkdz9wnbrZ3uvH2UqXIkD0Mvi+NDZEIOSNZ10kYnD7dO6ecZZVCbwHG1ICiOZ/MzpVpXs5sIBJJISIB4Tnpp4cPwhtrse9GIINS0LF1IaL12bjZeyVDtKVgTrqpKcMSctRxqhbbvUtXJQ8IIyIUJKZznKR/UTUxu/tgp2HYrAxKt7laQOZCpSk+a01o7zWgDymwqQkell2lKTK3FcMRJ46AVEeB81davyIjYqEN7YtykFQIXCfjFbakpSnPipSRyzr33qCVtWVogjrIcW+RyCjKj3kNqgcgkaRWh0fsrXtezQHChQKsKglJKQUKIgKEaTqMq+rPsv3lytWIDGlM4UlSUqGJUCOSQAkZ4jyqFyWSXyJ+RGbUuAAWwI6tMnkCdB48Kue61g9bssKfc6xly1K2W0wkt41SZJEZqk8Z7tKXN8yQ1iUe0syczxzA74H2jnTM3qvOqXao62G7ewSpSQIyKQEIM541KlUcAE95J4kOP+tkVd3i1YsKVFJkQSDPhIBqV6CD/a9zw94P30VTFbQdUkAEh19ROejbcD0R4euat3+z+I2rcA8GDrn8NNTJhhjR0HRRRSGgwRSo323QcYU44yCWXM1AZ4SdQU8RTYr5UmaCGk1TOabklDREE5+OQ593jyqJVtSJQFAHUyeMRl4CQPOulL3c+1dMrZTPMZfZWkOjqymeqJ8VGm6irspcHOrbrr3vbDanCYEJSeHeREZzTb6LOic2y03l5BuP8AptjMNT8InisjyHedGNYbCYY/dNJT3xn6zW/FRZZGKjwLrpQuurdZVMe9uCc+PKMye6k26pSlFRQ7plkZngMvL210/ebKaejrG0rjTEJitb9mbb5Bv6oosV403ZzVa3LgyKHMjPoniK+rm5UonsOHKB2THee7urpP9mbb5Br6oo/Zm2+Qb+qKmyO1ETXRdst1q02otxtaUuNoKFKQUhUdbOGdYkCoLbW11goS0HDhSnEcJKcSRoM4MHjlXRybBAb6sITgiMMZR4Vpjdi1+Qb+qKhMaUFKr8Dnf3Z1o7bSkkcMJjWZSeU8DmK0LhRnChtwjmQqPIeevdXS/wCzNt8g19UUfszbfIN/VH64VPUL2kc+bl7Pcbcu3i24lpVspsOLSQnEpaAUzppJitjezeNTziUttrKECAooOvEie6O/KugRsRkNlsNIwEyUxlPOK8f2ZtvkG/qiosmWNSq/A5if6xwYerXAyHZPkPXn508ujfZK2tgpacbU2spcKkKEGSpWoPdFWxO7VsIhhvLTsipAoyjhpQNGKjwc57bvwW2m0oXjQkhSkgkRiMDLQ91V11K1dnA5h5lJz8K6dO7Nt8g39UUfszbfIN/VFFidpCD2LZut7LUhSFoCbxDzalJw4wUT2cWRzYSOUqHOoN7bWNbiYVClH+9BJJGH0gc4E5DI8K6ed2KypAQppBQn0UkZDwHCvH9mbb5Bv6ooToaUE+RBdGey3VbYtngy5hSpRcVgOFGJCokxpECamN+bJq3du2g2YccCg2hJVJVJM9rIAmfE5RTus9ltNT1baUTrhETHOvO52Gw4rEtpClHiUgmiwcE10nLtrsJ26eZbQ06ZcSD2FZJUoAqJ4DOSav3SCbW82inCQltKFG5WkSpXVEpQzAn3wlMR6QSc+VOaz2My0cTbSEGIlIArN5slp0guNpWRoVCYoJ6dqOXr5XWrzZcCQTGSiQOQzyyyyq79BOyXUbRecLTiWlMEBSkkCcaezOk04v2ZtvkG/qity0skNJwtpCE6wBAobIjBR4NiiiioH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3999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26298" y="16033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NEZAKET İFADELERİ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8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0" y="33671"/>
            <a:ext cx="9144000" cy="65556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6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 insanlara; günaydın, nasılsınız, kolay gelsin, iyi günler, hayırlı işler gibi nezaket ifadelerle hitap etmeliyiz.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3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AutoShape 2" descr="data:image/jpeg;base64,/9j/4AAQSkZJRgABAQAAAQABAAD/2wCEAAkGBhQSERUUExMVFRUWFxcWGBYXFxUVFhgYFxcWGBYYFhUXHCYeFxwjGRQYHy8gJCcpLCwsFR4xNTAqNSYrLCkBCQoKDgwOGg8PGiklHiQsLSkqLy8qNC01KTAsKjIsLTQpLywsKS0tKjQpKSo1Ly0tKSwsKSksLykpLCwwLCksLP/AABEIANgA6gMBIgACEQEDEQH/xAAcAAACAgMBAQAAAAAAAAAAAAAFBgMEAAIHAQj/xABAEAACAAQEAwYDBQcDBAMBAAABAgADBBEFEiExBkFREyJhcYGRMqGxFEJSwdEHI2JyguHwFTOSJKKy8UNTwhb/xAAbAQEAAgMBAQAAAAAAAAAAAAAAAgMBBAUGB//EACsRAQACAgECBQMEAwEAAAAAAAABAgMRBBIhBTFBUYFhcfATIqHRUpHxFP/aAAwDAQACEQMRAD8A7jAzHZmWXeCcCuIl/desAm09RNmPMyWKylDPvfUkd30BPpE32w9Yv8BIC9V4mWPSzQMxCm7KY6fhJt/LuvyIgDOBUge8x9bGyg7XG5g1NnQsYLigCFb6gn5xan4oOsBNjE7tJMyUQWBUkAb3XvaegMI9BNUyQEbMveUGxANjra+9rwfkY0BUSydgwv4A6X+cS/tMHZiTMGgB8tAQSPZjALHD1dkZ5R2vmHrv/njHSuFarPJI/CxHodR9THJZpEuoDE2XW58Lf+o6tw9hZkAkPnWYFa1rEG3z3gJGANQ7HUpZV8O6CT56xNNqYG1VJPE6Y6oGRyCLMMwsANQfKKdVOmqNZUwf0k/MQGuOzAynqNREfDlCJ9LVyz942HnkBU+jAGKNHUdrN7w7i6tmFgei2O8HuEcgeoEv4bowG9tGBA9RACOAcTPaFG+8h91I/Uw111LLm/7ktHtoMyq1gelxCTw5Ny1E02sQDmFiMvaNmUa76DlDJNxIdYAZjuHKozSwFsACo2sNBYcrQlmYRWIw5X9iDeGrFsTBBHWF7BpQer12CTT7SngHbhedmn/0H6rDTVTsqFughB4IqwJ7Fjoso/NkEMmN1wmJZWtrfre0BYWs8Yin1YtCqMdymzGxEQz+IByN4CaqqmzlV1N7AdekL3CGMPNqFLneYLDoMwsIP8Od6a01tpSPMPmAbfX5Qs/s7pC9XKHINmP9Ov5QHboiacIoYni4R1lA95rk+Cj8zEa1UBmI0zM2ZSNrZTzt0MA52K5SQ2hG4MHHqoDVlJLmTQzy1cgW1ZlFuWimx9YC9wu5mM0z7oGUHqedvK3zhjinQzhlChQoAsALWHkItZx1gKzTIo4g2ZCt9DEbVkUaqugB3DFV9nqXD/DNyrfowJy3HQ5jr5QV4koQZ8pm+FtG/o1+YNvSIuG8HEyZMntlZWUIEIvqjZs1/wDOcFeJ5d5Bbmhv8iD9YAHUvKa4VEXyAB9xrAKqwqYT3X0+cBZVW82skSQ+QTJmUnfSxNvMkAesFkrWFwdCCQR4g2P0gL2HYMB8drc9Tr5m8M/2yUy5ZgVxa1mAYexhMauPWBlLVzO3mjMcqyu0C9SrqH1/la/pAScX4eqzA0sWU8hsD0HhHROFKjPRyTzCZT5qSv5Qj1bCbJNje4uPPlDJ+zuqzUzL+CYfZgD9QYBqjI8JirMxaSqsxmy7KCTZlNrb6A39IMxWZ8oWXlg7gHzAMQ0+Hy5ZJloqE75Ra/nGf6jK/wDsQebqPkTEk6oVBdmVQebED6w0dM+ylWYIkxy5JDEAG1rG21+sB6vhCYf9uePJlP1Bhkm1KL8Tqt+rAe1zGCrTLmzpl2zZlt5XvaM6OmfZzyp4HrBODApMQBtmsbkad0+vOIsJ4YniptNSbKRlcF1sPunTNqBfb1jpH2tNO+ne+HvL3v5ddfSMFWlyM63AuRmW4HUi+kYOmXKJM16bOZoyTCbZSR3VGwuNNd/aLuD8QmZe4NuV+Y6jwjo8yZKdbsZbLtclGXyudIBdjSs69pSGVnIVXygBmuwUXlnmFuOViIzqUopafKAKdRyphudDFujw+SuhCnzAMFqrh2mBt2plsdgZi3PkramB+I8CzGt2VSFsQTmS9xzFwfyjCOpXZlNT9jMlhQgmLlYp3Sem0L/AVG0gT6mbKMqXLDKmYFWc31Njy0AH80V64PKdpbOGK6EqTa9r84dcRpEqJaSnZgoylgthmIUWBPIA6+0GCJh9ZPq60dmLt3ncnYLa1r+wEHFxWxIbQjQg6EEdYMysJk0wb7N+7LWzG+Ym17atfrC5iGCvMmFme5JuTsfceAgLMzFx1ivVpVNLSbIlFwzhQAbGxPxm+yb6+Ee0uCypfemEuRyY3HtzgvhnEImOAhGUAkkbWUEn00gKWE4wxUGGqRSkqpvuAflCLwy+cKOpA9z/AHjpQFtIBGrpc6WWAUuFNjl3Hmu+2txAGdXuzBbFb8yNvSHzHpWQicBposzy+63odPWI6KllMb2F4AjgnZiSiyj3VFtfivzzeJOseY3LzU80DfIflr+URVFSqCy6eMTSZpdQSLX3H+cjAcOqppWcrr8SHMPNdR8xDbxDbthNT4J6LOXzYd4e+vrEeKcHzZbluzzpcm6EMQB1Q2J06XiKnnCdQDSzU810t0RiCB6ZgP6YCss+I6eZlqJbcmvLbxDgr+cDaqvEtlvszBfK+xPr9YsVRutxuNRAXZ1C1MbZiysTbw/h8YZP2aTe/UDrkPh96/1iCrTt6VXVSxbIbDe97H53EF+F3VBKl2ysubNtcsw717b6ge0AexSjaYEUWK9opmKbgMgvcab62Ntja0AKbDBNeoeXLSxny5Wyr+6k2E3KbaXJbbe0NUxAQQdiLGKkjBpKIyIgVG3UFrHn109IlFtNjHl6KzABg0gFZs5kkCRNnNcuLES1HZywotlAJUW1+9FjGZeWpV5iiZInqKbkTKZibEA8nvYnwEEZfDNMu0lQOney+q3tFfCMFyk5w2SW/wD06M2bItrXIFxcG9iSSAeUS6o8136tZmbfnx38woYfMM+RLyIZksTJ0zMbg6mXJBYAkDKTYcrRPjMhRTtMBTtMpk5EClPtE0ojMBycHTygxO4ep3cu0oFzu12ufUGN5mCSWVVMsZVOYC50a982+rX5nWHUx+vXdZ79v++4PgWGrMksH7s2VnpxYD9zlFrygdiRZsx1N/SB8hP+sZfhkufsmZQFJaUmcqSNg7M1yNbi0MNThZV3eXO7Ltcoe4Buw0DISRZyvd57A8o9ncPSjLKIOz74mBluSswG4fU6m+/W5h1QlGesTMzPn/H5IXxNh6KqKLKk1pVOFyqFlqWJcr0LKMvtF/FjnZJMoAtL/ekclCKeyB6Xe1h0U9ItNhnaIyVBWcGIOXLlVbWsF1vuL3J5xPRYfLkrlloEG5tzPUncnzjG1X6sREeswR5qF5xlZcqzUl07tM1KzpimY7Ov3pltBrobcodZ01aeQSSSspNzucosL+J094qNgEh0cIMudsxdSSRMQ6PqT3gw+VoX+Mq50EuRMmhzNYMQq5QsuVqx3JOZtdTbu2hads58sZIiI9CuiPNq2lk6l2LnoL3b629od5tWEEL+CgXmTjoZrFh4KSSBA/iTF2C2U6nQHpEGotVnFGab2aakfEeQ8POLX289YVsGp8ovzMFPtEBS4qxlrCUp1f4vBenr9AYvcPns6ae40tL7Nf5pvdAH9OY+kAqDCJ1ZUsUQtrvsqjYXY6CHyZwLM7BAswdoDcqT+753sQpJJFhfS0BpwFR3mA8kGb12X/PCOg3gJw5hf2eVlYjO2rEbeAHgP1hIxTiXElnzQkmblExwtkJGUMbWNtRbnAdPnSwwKsLgixHgYTKqW8hyAdU2/iTl8vpDrAzGMLE0Zho6g28edjAUcHYTB2h1HLz5wVaZADB5wRLD8RPvFx6yAsz5sLOM065ZmRQDM1e3MgAAnxsBBGorYGdvnmBfO/laA51ja9w23XvDzBuPpBRyLabEBh/KwDD5H5RWxaT3mXxItEtPIcU0lnR1sGlHMrL8DXQ6j8LW9IBh4Mr+68o/dOZfI7/P6wNxfH2pa1Jl+6Jq5h/CSAfa9/SKOGVnZT1blezeR0P6+kX+IOEptbNcSyqgKGLNe1yNBoNyRFWXLTDSb5J1EMxEz2h1LEq0pkVbZpr5FLfCO6WJI591TYczaAuEYs8696gA9pMKr2YsZUtgCSeRI53+8IIUwmTaOXbIJplrq4LBXy5WItzBvaIcOwmfLly5ReUJaZRdFfMyj4lOa473MxfWazXcNnHNIp31v8+iKZiU55shVYIJyu4AALLLUAqzZgQScw00teIabiSYWmSXKLMk9oXmAaFECkMqE/EcwuL2FjFiTgM2XOzy2l5RL7KWH7Ryi5ix5943tpcWCgR5VcMn7O8qW655pYzZrglmzkZ7BdgQMtuQiX7VsTh7ROvyf6RYVjDtKWa865SX2s2WJYHdKtlUNyNwPYxVr8enrMmIHUTURGSUqhw7uf8AbsRmNhu9xvyg3KopzWE1pWQKylEVrOCtgHzXsB4QJXh6bJPbKEZ1miYFTMCZRQS2lDN0QAjXUrGY0zS2LqmZ19F3GM0ydTSbqCxMxwVV8vZgEMuYaEOwAMVMRx6aqypisFDzshQpqEV8jFidc1yNtNecW8PlTJlU88gBQnZIGR0Nr5ywzam5IB0Hw6Xj2qwOZUI3buquwVV7PNlRQ6uxUtqWJUa6WsIxuPVGs0rNYtrUefz+fw2psZabWNKT/alISzc3YsVAHRQQ2vMr03JM8ztQAq9llJLX72e4sAvS3OKWF4S0mbNa6FXy5bZgyqihUXoRub9TEtRJMtneWHeZNygAsezXKCATyQa3NtTGJ16Kb9E21X2aYQ95lSB8InaeZlyy/wD3E+8LGNKkypecbN3cgO4yry8ixJ9YYayQ9PRuskGZNKtYi12mPfM/hqSfIWhSxOhmy5IXIwIC6W1OUa26mIz5qrzE27Ks+pJsq7k2HrAHFpwebZTdV7oPW27epufaLlU5WUHOZGJ7q2sbfezA6iBVOusYQW5tUJai/MgDzMTiQ7hVGZTMIVWsRqTuCdDBbA8JlrME2cA7j4EOqp1JGxb6Whwq8UzL1H+WtAWMJpUkSllpaw3OxZubHxMXTOgFJxAdYlNd4wBKbPjUYoIETq/xgc2Krf4hAPgmA7GPCYQ8Q4lMuZdWsR/ljByh4nSaoK6MPiXp5HmICPEMLys7K9sxuFtpfnrAGoxUro1wfGGCpxBTvFOastt7QC1UY1fRdT4RewLMCSRq3yHQQQFFKHIRKs9U2EAVw6Qq6hVBOpIAB994v1c9WllWswIsQdQfMGE7EuI+zUtyAvpEEniAuqtqAwBHiCLj6wCxxXhv2eYcvwNcr4dVv4fSG/h6vDSQeZVbnyH/ALiriVClTKKPsbEdQR/lvWPKKT2YAGw5RyvF+PbkcS1K+fn/AKWY51YbwPHmCzF7MGVKJAbNZiSSxFiLaX6xbkcdUrDvOZf86kD/AJC4he7QnQaLe9htfrCzxDSZCeh1H5iOb4L4hbJacOSfT9vwnlprvDsFJWy5ozS5iOOqMGHyieOFYDVmWxsbX100h8wivqpn+3NIUbs4zjyAO8ehzZ8eCk3yTqIUxEz2g8xkC5NXNAGYo/UgGX7C5EbzcbRBmmKyqN2tnUeJK6geNo0MHjHDz26aXjf17JzjtHoIxkVaLFJU4XlTUcfwsD8t4tR1VbIyMjSbNCqWY2ABJPQAXMBTrawBwL7fnFPF6pXkkcxqPAiEXGsYmktO1UFgcpBBysbA6+BEWaetMyWdfun6RiJie8AHilV2jk8hoPLrGtDZQXO/3f1ipnvYXjWuDWAG3LyjIybj8ztAssZjfroBzJPKHyiqsy2MIOB01nPhv57D/PCGqnnWgJKrtJZ0F1iBcXY6BWv5GC8mqDaNF6noEOogFOZXzGfswpDWuSwsoHieZ8IILwopAJmm51PdG/PnDBV8LrN1BKONmH/6Gxij/otWNLSzbS+a1/G1oDn3EEuaZvaqCUAAa2wJJtfz/KCfCGIHNMHgp+Z/WCGH14kzbuA0tgUmKRcFDvcc7HX0iHEcHWkqry9Zbi452DajXnrAe8QYmwQ5TYnQeZ0EE5stpL5CSQANTz8YXseN0uPP21hqnT0qJazFIOgPiLjVT8xAQmoMRtOiqXsSp5fTlELz4DMSGZSI04cs0jIf/jJT03X5H5RjvcRXwmd2dRY/DMGX+oar+Y9YC89U0psp15g9R+sX6OqD/WIsZkXl7aggjw6wMoZuWYuvMC3npAHg1jaK2J0wmoVPoehini+I9m6MfhIIPvv84t9pcaR4Hn8W/C5PXTtEzuG3S0WrqSpSUpWcEYEG9vfQHyjpbSSlLMWV8QlOEtvmym3reFQIC4JFypuDzFoN4XXFah1aYzCYqvKBtlXLcTESwGoura3NiekR8U5t+ZWk/wCPeY953/RSsV2AcKfaP/5xvj7XsajJe+e13tvr1t6Qc4BZ/wDSqUTb5uyHxb5bnLe/8FoPmqgBj2IkvKlo7KxbtGykf7SA5swIPdZiq+pttHKnPblTakV11Xm+/btPZZrp7/CjVSVlZyoACgkeVtBFDC8eqJSjLOfyJzD2a8S4zU3leLm3pufp84FF7CPpfDm04KTfz1DSt5nfAOLKicWDLKIRbk2ZSfa4+UXJXEX2m6BDLCtZySGDW1yqRy2vceEJ2ALMR5jG4AOQ/wAWik28Be1+t4My3VNEv3jc+Zjy/ivPzxmvgxW7TERGvT3X46Rrcq3GswOk09JdvbUQu4ZVkJ6QU4lklkAJ7pvfpcWIv6X9oF4fJVyFVgw5kaiw3j03BwTg49Mc+cQotO52BIJjm2Vh1OwHrzgvR07BQg0AFg1gW+enygyMNA2ER1VkFhufkI3EVeVLVBZb9SSblidyTE8udAmqr1UgE7kAeZ0EXJb2EBdmVmUXvHuAcU55rJ+EA+Y2/wA84XMZxKykRa4XwwLLE5r53Yjwygfr9IDplPjoAjw474wq9taKL44gJF9jaAimm8FMBeVPtIn3zAfu2DFbr+DTe2pHhpygJVTMup2iO97MpsRqCDt0IMBfrKfs2ZJmmXn4cj6iCPD9LY92+Ure9iAQ1svuNYt4dUSq1Qs9AZqDXcZh1Ftx1EHcgAAGgGgHIQC3jVLls465T9R+cAa6cVUkbgaQ6YxT5pLjmBmHmuv5Ql1GqwGmG1ZmSkci2YHbkVOVh+fqI1rZVxcbjUHp0MQcOm6z5HNT2yf+MwD0tBKTRTJgukt2HVVYj3AgDVBVCfJBO50YfxDf9fWIXwqWJnaAWOmgsFJAsCR5fSB+Fl5EzLMVkD6d4Fe9y39oNOYARjlJ2qZefI+MUsDnPKXs5pBse6fDofKDkxIoVVBnBG0anL4lOVj6LfH0Srbpna9LIMaVEu4swut8wIJDKRsykagjqIC01DUSySWBUed4ISMRvvHiuVwcvFv3+G1W0WhO1dMAt9of1lyi3/LL87RBIS5NsxzEF3Y3drbXPQcgLAXNhFlZymLEp1jUm81iYiPz4S03eiluBmXbaxItFUYOmYG7EA3sbcvLeL3biNHngCJU53KrE1i86+7HRVM8yKdPVXnZRyUk+dwBA2txTWynX6RmAt33PgPmf7R3PB/DbdX/AKMvx/arJf0gwOARY6g7gxUp8Olyr5FC38z6C+wifNGjTI9a10NTOCKWPL5nkIWa2tuSTzixjWI5nyjZfrz/AEhaxKrJ0UFm5BQSfYawEcljOqVH3U759PhHvb2g7VVOURVwvC2kS7ujKzasWUjyFyOUQV828BLgWHipnEzBeWg1G1ydhf3PoIY8TqFTIiWARdhyvt9L+sUcMZaaQLkKzd4307zbA+lohlULzWyJ3idS5213YmAkqsVCoT4f+oWi5OuvzjrXD3D0mQASomPzdwD/AMQdFhsExOg9hAclqpdxATDKgy2MpuW3lyhgywGxihv3l+IQF8TCrB0NmBuCIcsFx1ahOkxfiX8x4H5Rz7D67MLHeJhVNJcTEOo9iOYPgYDo7PCRUSspZfwkj2OnyhipsSExQw2YA+8RSMJabUqwUmXcGYeQt18wBpAXeD+BklsKmcCZhHcT7qqw3YfeYjkdB57Ol7Cw0HSIe2jV50B5VKGBDAMDyIuPYwtYnQBTddunT+0HJ0+BVdO0MAKEuPRKjEaJM0B52YtCWJtodHmWBPQExz2ZOjh+LV6umPutxiaVUbtWGA0qquSL7ROZ0cKcOpW7WlxVlO+njGtZijmWxBtppb6xNh1AsxSWFyDb5AxebDxa1o9DxOBgtjre1e6m153oCpZvdg9gDaMep+Q/uYHjAFvoWA6A6QWp5QlgCOwrFJMtnNlF4JvwrMKX7RQ3Sxt7/wBorYRUgGGB67SAQKHgebMqXE66Sgbt+JifuqdrfxR0bC8PlSFCypaoP4RYnzbcnzgZJq8xJgjKnwBBrEWOo6HUexhP4l/Z7Km/vZK5HBzNLX4ZgGpAX7reWh+cNCzY3M2A4RKp5ldPOmWWptrso8RzY9I6Dh1GklAqCwHufOMx+WsmecoCh/3htp3iTmPmSL+sDnxCAPrWWiT/AFTxhDr+JSuid49eX94Gf69Ufj/7RANtfRFGIPIwMny9I6dVYDKmG7Ak7fFb6RQbg+n5hz4Fz+QgOQz6Bw5aWLncrsSOdusbmczjKEbN4i1vOHbiXhMSx2km4y66m4HruIFUQDC5Fj08YDfB5LKqIN9BHSFlLLkhF5D3PMwhy3yHN+HWCkniMHnAHBWRo9XAeZUX7yG/UfpFCbjFt9PPSANz6yBVVWXIA3JtA18TLmyAsfAXi7huGtfM+/Tp/eAvy8OY7EGNjhc38N/IiC1FTwYky9IDnuMTCkqZcEHLax030/OEKoeOrca0Imy2UfENR5jkfCORVDWuDuI4viFZnJE+i2nksYXKBkTn59rLAP8ASb/+UbZozC2/6V/4pwPsBHkafJjU1+yVTFw011ceIPyMFzLgFw0/eYeA+R/vDCI7XBneCFVvNWm90EnlAWfiVrkwwVNPnUre1+fSAs7CNQpux6gWv+kbiKbB6ma4zAALewudT6DaGqiq86+MBKWRkW23OPcNqrHzN/eAIUtXYlTuCRBaTVwBxKnJ/ey9T94Dc25iIaTFgecA3pUxuamF6XiQ6xHV44stbk+Q5k9IClxfPLThbZEufUk/SFKtrza0SV1ezszkm5vt46W9tIoy5JYwGsiSXMFRQ+EaMUkJmf0Ubseg/WKB4hnckQDkLE/O8B3xniF3iJp8QTJ8B7PeE6vw9ZM266JMOg5K/TwB5eII6Qyzp8AOIGDSXHqPMEQEU2mzKV6gj3hLcspZTcEEgiHjDZueUrc7WPmND9IHYvw8Zj50Khj8Qa9jbncc4BewOe6MxDG29uXtDZJxI7OBccjYxRpMDKP3rZRrpz8LcokxlLWcctD5Hb2P1gDUqvXoItS69RCnLqonSqgG+VjKA7iLpxcAbxyniBMyxBwxjsy5lO5bTu31Om4v5fSAfsRrcxjnXFdCVm51Hdf5Nz99/eGdqwdYsUfD71a6WVL/ABttp+Ec4qy4q5I1ZmJ0RZPdlhfG/rGxaOmj9mkkrZpkwnwyr8rGAuKfsuddZM7N/C62b0YaH1Ajn8viWyWi1PsnW2gThw95j4Afn+UMymAtFQGT3CCGB1vvfxgnLeN7j4v0scVlCZ3K1ePDGmaKeIYjkFhq528PExew0xOr+4Nz8XgOnrEUiZaBmfW535mJZVRrAMlHWWixNwqXN1tY9RofW28ApM6CFLiWXnAXpOAKD94+Z/SCU3Apc2X2bKLciNGU9QY9oK1WgxTqIDlOPcNTKZ7MMyE91xsfA9G8IozqhKdMzak/CvNj+Q6mO3zqBJqFHUMp3B/zfxjjeN8LCTVzO3czbH92LZVEs6oCOZtv43gAdFRTqp85BPyVR0F+UMa8LtYar7n9IsU1cALCwA5DQRZ/1OAb3qorzKuAz4mOsVJ+KjrAFqitgVUuZgYDa2sVUmPNPdBt15f3g1T0eWXb/DADcDxUaSX0YaIdsw6eY+cGDCbjNNYkjkf8tF3COKb2ScbHYPyP83Q+MAwvFHEZeaW69VPva4+Yiw0yK814Bep2JWIabESr5H5nun8osyEsSOhIgbjEjnAFaxbrCtNQo+YaEG4hqoJnaSlY7kC/nzgXilHAHsAw8VkxBsvxPbcAbr6nT1jqdPICqAAAALADYAbAQhfspp7S5zdXVfZbn/yHtHQlgPbRo6RJHhgF/GsFWaQfhIO9uXSN6DAJS7rmPVtYJVQ0jSkMAMxzhsGWWlAK4FwNg3gekc0N7kt8V9b9ekdrc93WOUcZSBKnFhs+vrz/AFgF2uqLCLFHh3ZqrOT2j62/CvL1MVqSXmfO/wAK6gdfOCJmFyWbc/Ich/nWAlE20DsRxbKNN+Ub1U6wj3hbDjNnGc47sv4Qeb9fQfMiANYHTTZMsPMclibleSDp58zDjh2KbawBqG7jfyn6GB1BWkW1gOjDFRaOccYMZ1WSL6Kq+dtTbrvBuVXEiK06Rn301Bv0N7/2gBGH4IzcwB4/pBMcP/x/9v8AeLU2slyVvMdUHibH0G5gYeO6X8b/APBoAk2Gyj9z2LD84IycDk5FZZag8za5uPE3hTo+IdQswWJ0DDY+fSHzhg55bDo31H9oCmmGW5RMaGwhhWhjebRgLAcrxyntMIOxhUqpWRrHYx0nifD7gkbjWEmtpwwgK+HY00qyklpfzXy8PCD5qLi4MJcy6GzehgvhNQSgHTT0gL84WbMPWKdb39ADBARssmA1wqUbhFBJOwEMKcFNMF5jZR0XU++wg7wlgoSXmI77ak9ByEGp8uwgAuAYZLplKSwQCcxubkmwF/kIPS3gNMJBvFyTUwBG8as0QCdGkyfAa1UzSPJTBRrFCsrAN+ULGJ4u024BIXw5+cAz1uPoNAwJ6AiEriCqEzQ663iPshuNzFdqffqYAUy3YDkNf0i3EMxMrXOxjdXgI2psxtDNQ04loFHL684F0Eu5vBhYAFjuKmxVTpt59Y04Zp5tRMyS1uB8THRVHifyiHG8PPbS5csH96bC+oDXHytr6R0rAcPSnlLLQaDc82bmx8TAb0PCktR32Zz4d0e28WKnhaS62GdPFHIPubxeSZEyvAcr4o/ZZOW8yRMM9dyrf7oHhyf5HwMJP+lx9GZoqPhskkkypZJNySi3JO5OkByHEaXQw+cBVBBs33lHuNf1hc/04zG27oPvDFQyMliNCNoB6itUToq09fnHj0jHaAF4pJzAxz+tpcrlY6TUJeFbGKKzZrbb+UAoV2F5l1EVqAhDkOhG3Q+UNsqWkwHIQwGhtAjFcJuIDJcEcPpM7qOV9fIRQwySSovDJgsmz+kA4YabARenywRAqRMtGtbjAQamA2qacRWdFHO0LOJY9NmNZCUUHl8R9eXpBGiJK6kmAvtUEc7xXm1ZgbjeKiRLLWueQ6n9OcV8IqmmICxuYDzG6shDAuWIJYtJup8oqSJWggIysROIsVDBBdjb8z0HWIqWmMw3Og5D9YCOTQmYbcusMuCcMylt3AT1Ov12j2ipQLQdoFtAenCkH3F9hFKqwxB90QwtLuIF1iwC9OkorA5RcHTw5aQRpp8DMWUgX6axpSVkAyy58WFnQFlVUWUqYAp2sZ2sD/tEefaICulIBEiyoyMgJFFtotyZ99DvGRkB7NgViEq4MZGQC/hsrs5jodm1Hnrce30iSuTTxMZGQHlDQZRBOlTKwMeRkAQn1Omm8Ap9K2cszXv43t4RkZAaU0i5PnBiUlljyMgF3Gxne3ID6xJhLBBlMZGQE9W2fQbRqsu0ZGQFWopM7DwH1grQUlhGRkAUlyrReptIyMgC0mcLRWqpQIMZGQAqpw+42hPxClemfUHIfhbl5HofrGRkBNT4j4xel10ZGQEn26LS004gES2sddo9jID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5148064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7938"/>
            <a:ext cx="3995936" cy="685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26298" y="16033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NEZAKET İFADELERİ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7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AutoShape 2" descr="data:image/jpeg;base64,/9j/4AAQSkZJRgABAQAAAQABAAD/2wCEAAkGBhQSERQUExQVFRQWGBQXFxcXFBgaFBoYGBgXFRkWFxcYGyYgGBkjGRoXHy8gJScpLSwsFx4xNTAqNSYrLCkBCQoKDgwOGg8PGi0lHyQsKiwuLCwsLCwsLCwqKiwpKSwqLCwpKSksLCwsLCwsLCwsLCwtLCksLCwsLCwsKSwsLP/AABEIAN8A4gMBIgACEQEDEQH/xAAcAAABBQEBAQAAAAAAAAAAAAAFAAEDBAYCBwj/xABEEAACAQIEAgcFBgQEBQQDAAABAhEAAwQSITEFQQYTIlFhcYEVUpGh8DJCYrHB0QcUI5IzcoLhJFOi0vFjc7LCFjST/8QAGwEAAQUBAQAAAAAAAAAAAAAAAAECAwQFBgf/xAAxEQABBAECBQMCBQUBAQAAAAABAAIDESEEEgUTMUFRImFxkbEUMoGhwSNCUuHw0Qb/2gAMAwEAAhEDEQA/APUZqxhMPnnWNj8ZqrNEOFbt5D9avSEhthSHou/Zf4vkKXsse98qsYvEZFmJ2HxpsFixctq4BAYbHfuqgNTbzGDkC03NWoPZf4vlS9l/i+VdY7iPVlBkdy7BQFUmNRLMYhQBrrUN3i5F4W1s3W1AZ8sWwInNmOhHlNDtTtwT+yMqT2WPePwpeyx7x+FXqYmpeY7yksql7LHvH4UvZf4vkK4TjIK3X6u7lttl/wANszxElFiSJ0mOVQrxpjbLmyyGSFV9CQBMxuJ211qtLrmxDc44q+ieA49FZ9lj3j8KXsse8fhVqxezKrDYgH4iaq3uKhbyWiD2pGbkDBIHqAakdqdlbndcBNFlL2WPePwpeyx73yq9NKak5rvKSyqPsv8AF8hS9lj3vkKvTSmjmu8pbKo+yx73yFL2WPe+VXppTRzHeUllUfZY94/Cl7L/ABfKr00po5rvKNxVH2WPePwpey/xfIVdBp5o5jvKLKo+y/xfKl7LHvH4VemlNLzHeUWVR9lj3j8KXsse8fhV3NTzScx3lLZQ67w2ATm2BO1UZo1ifsN5Ggc1YiJcMpRaelTTSqZOSFX+E7t5D9aGztRDhB1byH602UegocMKbix/pk+I/Og3BuNZbaW0tvcyAC4yCbatuy55hiCSOzO1GuLD+jc8AT8BNU+H8Rs28LaLXLaqttJhhEhQCBG5nkK5p0R/EvcHV6W/yixtC7XFzftw0pcRgBykQ3x0aq/SK6VBMnRGO/MSfzAqLCKVt4e4/ZPWO2U6ZVu58q+YUj51H0jvZiETtNcHVqO8nc/5VWSTVHXOcYeVfqL20Pmj9Oqeyt1+yI4bijG6qGIYH0KqGP6/CuOI45hft2kMZlbN3fZcr6ypqnaK28Qz3GAW0lwmeU5TmP8ApB+NU7F03b1uSVuXLguMI1S0bdwW7Z7mZFYnuzmp4JJHwbXn1Fx/T1VSQgbloOG3y2HBJkgMpPipK/pQRbpzMu4yq3rmK6edE8FcVLd1J1D3IHPtGR8zQ7haG517j7AC21PvMjFmI8ATlnmRVDWg6h7GtN0x1/7/AFT2enPupOHcaZcOCEm3ZtjO5aJZVkqojlsSTodORp8NfS9irdxTmWbmUj7OYDL6x2xVfAYcZLIvZuqgFVH+GXnMWu82bNrB086vcTuqhtXVjIIMqJEE5TAXfRifSrkz8Mk3XtLbHzi/3TB3Hym4lx5lN0qQLdpVkkSzu2oVe4bDnJarmOxjpbR9AYBdfQMRJ9R8KFYLCIbvW3jC2lVlD9lVfWXcH7wERO0mKue0P5i27BGFoFcjEQbg5sq75eQJ3pWzyP0z5t3qq6Hbb1+qKAcAuWxOJ6rrRD5lzLbRO0JEqNT2txO1TY7izB1QZVhDcuM2ygQMo8ZO+wAq1wS9msJzyyh/0Ep+lBrmDW9eAeRal2ZSMucggqGnUpMmOcCam1EjowwsJ/qdSTgY/ZNGSb7I1wfGG7ZS4wjMJGkaScpjxWD61FxjivUgQpdmICqoliTMAeOhOugAM02B4uL1wraUtaWQ137hbbKnvxrJGg2rviWBFwoRc6tkJIICk6gg6MI571dlDjEAx3jPt3TR1UPDv5ouGvG2iQf6a9p5O0vAAjuE+dTY+3cZgEvC0kawitcJ5avKgek0K4iLWHU3AzPe0AZmLOSToizoJOmVQB4V1w/g1u6bjXxmvZjILtKD7qrDDKI5jeoI5rcYo813JJ/S/KUjuVeXFvaZUuNnDEANAB1mJA03EV1w3iRe46GNFDDyJIj5ChuPwyo9pEZiDctgZmLEakkAnXYc64wmMWz195u0cttFUbkywCD8Rc7VQi1Eo1IaT6QXfYYtPLRtRA8WIxNxZJRUEj8croPRh8ap+3MQydcqDqi2W2gQtducgZzAIpOxg6amqnD8Mbl3q8/bVLpusBIa6zKWUT91S0adwE1PhekEJ1KdStxIRZug2zA+6F7RgcoGuk6VZD3AuL3U3NZ73n/SaQKx1Vq1xR7NlmunrLmc5lH2VMiEUxqACup3nlyPCspirIXDfbzv1kuxGUl3ZT9nkNgB3AVq5qzo5HPLrNgVX0890jhSjxR7DeRoFR3FfYbyP5UAmtuDoUN6LqlTZfOmqwn0mohwj7TeS/maHA1b4diApOYxIH5nwpsothSO6ItdtBgVYSGBBB5g6EVCvDrYIbq0zDY5Bm08YmmHEU975H9qf2gnvfI8/SqHLPhR0VLew4dSrAEHcESPgap4Pglm0xdLYVojNqTB1gEkwNtqmHEU975H9qXtC373yP7d1NMVmy3PwjKWK4ZauEG5bRyCIzKCRGo+dBeF2puroS4u3rt0wQASrW0WSPdKiPA99G/aKe98j+1cjiFv3vke4eFNMBJukZXGN4LZvGbiAnv1B9SpE+tT2sGqoLaqAgGUKBpG0Vz7St+98j+1L2invfI/tThFRJ29fZGU68Pti31WRerAjJAKx3QaixfCkuIE1VViMhyxHLy8Kk9op73yP7Ux4gnvfI/tQYrFEfsjKixPArNx872wzAg6lisjYlJyk+JFWr+GV1KMJVgQRJGh8RrUXtFPe+R/an9pW/e+R/al5VAgN6+yMqTC4VbaBEUKi6AAaCq+P4NavR1q5o/EwBHcQCAw8DNd+0U975H9qf2invfI/tSGKxRajKmtWggCqAABAAEAAbADkKq8R4YLwHbZCD9pMsxzHaUiPSpBxFPe+R/am9op73yP7UPhEjdrm2ECwq2B6PWrTB4Z7g2e4xdh/lnRf9IFW73DrbkF0RiOZUE/E1z7RT3u7kf2pe0bfvfI/tSNhDRta2h8IyVwvB7IdbgtqHUEKQIidDAGkxz3pYzhyEm6LaNeUMUYqM0xprUntFPe+R/am9oW/e+R/alMNiqRlBeC28sNbVnCWQp0yl7jPneMwEnST51YxPFrQtkC1cDHZBh3zSfJYnxmiXtBPe+R/al7QT3vkf2qJ2mcWlvYjwlFofwThhyFryAM9wXAjAEoFAVJ/EIB8CfCjQqr7QT3vkf2pHiKe98j+1Pig5TAxowBSQ2TZUuL+w3kfyoBRbEY5CrANuCNjQgn69Kv6cEA2nsGF0G8aVcyO6nqxSeuZqK/iRbUsxgCPqKkpiPX6+vjTkLpXBAIMjlTzUdu4GAKkEco2jwrqhC6mlXNPNCEgafNXNA+OdKLdhurzDPpOuonYeBpjnBosppcGi0dZo1OgG5Ow9agHELRIHWIS2wzrJiAY1oHwXGG85Fg5+bM7kqo5A6nXwFFX4DcftOtkuNiJBB5iSJPnVR2raDSYHOOQFemnrP4/irYZgLqXADoGVGYSdN1ERrvVvg3HLeIDZHVisSARI2AJG4qWOcPwlD7NEIpP186euaVWFIus1Ka5NKlQus1MTTUqRCfNSBpqVKhdTTTTUvr8/8AakQnJ+vrzpA0qYfXwFCF1NNNMKX1+dCF1NNTUqVCYqaVPlpUISpUppTQhcs4ESdzAro0qS0ISpUgKTGhChxbQhgwSIBnmdNI5xNY+/8Aw/LnMQuT3f1PPWtBicUDfk6raEAcs5ALGPAQPU1IekMggjyrPlfudhVXuDip+itkWkNkgBlkggCWSQATA1YbH41oUANZTo/iC+JadltlvV2Cj5Kx9KbivH8QmYxaw1vPlV8QZuPrllbakxJ1EgmI010zJG+ulajf6LK15IG7AaxuBrqYoZxjgmeHtwt9JNt40MxNt4+0jQAfQiCBQXgnEDiGg20bNJN+y9s2zHvoxkzEaqT4DernEONphD1ebrbjfYsIqh4JMt2QYXfU6bUoO046oBvKfBYoXEVwCMw2O4OoKnxBBHpU9DeC4hn/AJjMhtkX7nZLKYzKjkSuh7Tk6US+vr41uxO3NBQlSFNT1KhKlTLTmhCRp65B1p/r6+NCEjSP18/9qRpE0IT01KlFCFy9wAE6aTvTWZjUydzpHpHIDursgUxoQnpGkKQoQlSroClQhc/XpSIpp+oNMO7XxNIhPm76cUh9bUwpUJGmO2n+/wCdIE6fOnz+PyoQs9xJurvNOzAsD+IQCvzBFBMDgetth2uXle6YtdWmZEBMKbo3YGNYIgMDvRbpgpe3C/az24MwRDSf+kR60E4ZxOESwXFq7Z7CliRbvIDmtksAYuo33SDILR4ZE9joq0bW2bWj6A4a6l3Fi+hW8gsW2MNkcJ1pD2yRqpkH1rSX+FA3BeRU61ZhnWSAQBCsQTbIjQjTUyDJqXDYo3bGe2yFisqZm2WjvGuWZ+NOcY+UdmGMSO489uVUifVuKuNZY2hZjo3wTE271tr5Uuq3FuXCCb10M2ZC7Bo7Oo2OndEVJ0r4G+Ie6bSW7l5BbVFvE9UshmF3KNHjM+jCJHhRHiHSQWrtq0UdnuMFkABRtMsxA0kbTuKlxeJ6rF2mJBF631Ua5g6FrqsR7pXrFnkQN50WzdocABSGdHLRSyUZVW4ty8LqKewrl2c5SdShzAr4Fe6ipqrg7ma5iG77xH9lu1bPzUj0qyPGt2HLAUzphPSrkfL5fGuhUqEuX1402YU8U0/X70qE9KaRMU1IhMXAknSK5svmUNBE9+/cD4TvTMxJygTzY8gOXmSeVSTQEJZtqQb4UwP1FdE/pSoSFKkfDSkF/wDFCFFYWJEEbneZ1OpPfzqUGmzUppEKQUq5inoQohBEaGuvr8v0piOR/Pz0j0psvLSCPrn3UITn4U5Mb6fX18KjuXMqzqecd55AeunoakBMcgee/mQO+hC5k93hp9eVOX38O/62pZ/Hw8ZpZefLz+UUhTT0WR41iTmOvOfnp86zV/BC/cKjXrrti3oJCkt2y3ugCNe8gVtbfBbeIxDI09VbHaCsy5rjSQuZCDCpqQObDxkZ0e4ej8QA6m2nUEuxEtdzKz20V7jEsxmWjbQRvXPSa9nOMLBZHU9gomREgOK0/AsULDthWhShZkGgBtE5lK+AnKY2I15Ucx+F6y2yq7WyRo6GGU8iP257UJ6RcLS6UBkNqyFSQ6lYllYaqQCNefiJFC7HHb+GMXx11rbrFEXU/wAyDRx4rB8DTCcq4ei5xfC79r7Qw16TPXXbNx3BGmqIGYSNZDFRtABrjhgYN1kYZf5aWcol1Wa2VYkKjAC2CoIjfszoDro0v2MTbnMly23OQVP6UFxOKw7EYXDBDm7VwqALYtoylkBGjOTlUgTlUkmJEyscX0wqIsa3KtcMslLKZgcxGd9CTncl3255i3yq3J9e6aff15/X1qKRreaKFIXBfbWD4fMV1r6edPt9a0H4TfZzbuF2YXrHWFSIRT1mVQisOz2SQT94rNIXgEDyksdEXVt5318fypED8/Txrkn4fOkCOR27jPpT0q6j6+vSkR8aR/f9P2qLEsY7O+h8I7z4c/lQhShvr560mTXQ/lXFqyEA3O5JP3idSSe806MOW/8A4mKQIXRWuQTz8fqKyPSj+JNnCt1dpf5i9rKq0Ivg7AHtfhGvfFZN/wCKWPut/Ss2QBpqjQJ73dh8qjdK0JhcF62xg8vy9PGmHM/HXaNdIrzOx/E6/Z6v+ZtWXXa4bLdrLyKqdJGm7RW+4Jx6zi7fWWXDJsdgwMbOp1U+e/KlZI13RAIRDOD/AOKcCmOn1p3UxWYPOpE9LJ4P8f8Aempi/itKhC7Hhrr++1Ms7eHrPptTZJ1P5ToJ+vCuet1O3eddfgBryoSFR4i8VGwLsQFBOhY+esADUju8asFuZ/bv01qlxHGhBMDPrE8p0n8tKB4V7mIY27bMttYFy5PaHPKs/fO5P3Q08wKparWR6VhkkNAf9j3TA4l1N6o3c4iWcpZGdxGY7W0kaF2iZjZR2j4b1y/Crrjt338raoi7zuVdiP8AVRPh3D0tIERQqjl56kknUk7knWpcReArz3X8c1U3qY7Y3sB1/VXWxDocrHdH7tyxiHtOxJDOSTuwY50fTmQSP9JHKtBiVWxe/mRAt3cq3zoArDs27xPd9xjyGU8iaDcd/wD2MOwGrF0J/DBuCfIr/wBR761OZbdol4IjUHUEEQRB33qtp9W9som/yHq+yC2hXhdXL4DW2OylwfCVb/t+ddY/BhkJABkDnA858tdqwd7pWuHuMMMVayP8S07MEtj7Jey8GEBgMglVmQBrRQdO0VBK20IHZD4i2E0mNRLFY7lJ7q7HTb9THvY0/wDnyq0krGGnGliuNGyMaCtlGW3c6snIMz3T2gII7QgZAddQ3dWs4v0lw5RMNeVRe6tiptjs2boU5MjaFJOikbxroaz3BrVu9cuXrYa6bZyqzKVU3bmYyitqttFLkltTnPM0C4xwS8Lq3ElmDZjMy5XtH1OWB8KztYWfiw3dRaM5/ur+PumsJczd56fC9dwlzPbtuTuittvmUH85PoKmIn1G3Ksr0fJt4W3dSWshf6lue0mU5est90DVkBggyI1B1HWZhI5gFTOhBGaQRrEV1Gh10eqYSw5GCPBS1twVT4piFXs5wrEMwBIkgDUgHUgc4qpwO6f+HVxlcYKzKyCQBcIn8vj31Dxrh38yuLEgMmFK5iIC3J65CN4KgEz+Pxru1hkvDrReVHS2t27dsrbZ0LKBZsWywMBUmVP2iwkdqmSTf1R7KNo7o1m1kEnfY6eHOuu+O/WRpQy7fv2szXEm0gUluyl0AmC1yyrvKaTIyxDdk8iIMT3b6x4xrzmr7JGvGE+07CZkD1/ao2LZjuEHlqSfyA/Ops3f+vf41zAJ1J21G2lSJSmdzrC7ajaDv4yPhWS6ecVJT+Vsvlu3ACxDQwtTEDuLt2fQ1p8diMqGIG25jfkNf0rzPpVwZ3xIvLcRCVygvdCIrWh1qktcMQQGEaaleVVpX000onOzQWVxvRC7b+7MEAxrB3j4Vyej+ICkgNlHnEmttb6JY8MEzOVu3H/rrqoZbc4e+SunVMCgJ2BU94ni5c4iXvpcs3LKorO9022W3FjO2ZGYQQxCgAbz3TVDcCk2lZzhHQbEXQjFDDmJPKtjheF2uEXEul5V/wCniF7kJ7L/AOltfImgI/ii7I0dmG0A2I01Hrp6VluNdIHvu5JJVtwTT2mjYSL6GDAjz2jT1FMg0IHfEmTr+tCejN7rcFhiO0OqtkNrqQoXWdd5HpRbvEGO8n10rUabCnHRU34xZBIOItAgkEFkkEbg0qsHCA6ka8+yv/bSpUq7Vh3jQHQRHzrh8QoBMiNtudYwcRxA3RO7S4fhqgqtiOPXQNVBgfdeTHcAdSeUDmRVYzBIY5q/KjeMtXMU5tWuzEF7hHZRZ2AU6uRMCdBJMaSa4Z0fawoW24ygkx1Ygk7yZzGe8knxNN0YwrW7X9SOscl31mGbZZ/CoC+h76NfzIFebcS4iNZK4F1MBoDz7qxFEY2+6HDGvb7N9VE7XEnqvJp1tnz0Pfyri800X60MKCYvFqLgSe0QSPIET8JFY+pY0kFmVOw11QzjnZ6m5/y7tsnybsf/AGFRdJuLPfBs2TovZuODqrH7i/i7zy232KX0RlKPqrSCPA110f4ClsbaZmKqeWvjqTpvzk1PpJWgAO6jp4/4Jrx4QHC9BVhQwMLt6ggjyIJobwzBBLdxXVc9pmttCgSU0Dad6wde+vTnt6V550pvdVcxmXmtpj59XH5AfCuw/wDmtTLHrXRvNhzb+mVk8Sia6EO7g/dXeh2ABRbhXdc+2he92ifGLYtpPga0LYFRBA1BkU3BMPkw9lPdt2x/0ifnNXrqaVxGslfPM+a+5+61o2BjA1UeB8Kt2EZLQKqzs5BJIDNE5Z2XTah/E8H/AC3bT/BZlW5aM5FzsFz2x93tESuxkkQd7d3iQtk89Rpz1IUfM110uP8AwV093Vn4XUrQ4XPO2ZrwTZIv3HumTNbtKrdHbi3HxdlyJcyfFHtLbBg6HUEbbis3c4DiFe9bs32cr2GXKRpajq7ji2QpJUqIjtRzqrcxjo4upOdOcaFS2qHz+RA8a9J4Rg0Q3X1zXXFxwTMNlFuQOUhfz8q72ZtOPuqcRtqyN7h+JIa/fCC4ydTId9etZbKrkygIBndp1Ms3I1o3AAGkjQbT4DX5UE4z0nF+71aAQjqQ3hbYOza6CWUKPU8qse1AIXWTtp3fKrmkO0ElNfIGlFHSR+29MWMaCf3+p+NDn4udgBJ+WmvIj0NSLxIQez8D/wCKu8wJOcFLjzCEHzPrt41leJ8Ma4bSqAzF7igdWtwgG27ZwjmGIywRIJDGCDFFuIcTUdw19TAjWqnBsQzYu0qwOxfg7kMQokDYkCdDyBqrM70kqMet6fjfBri4A2lw63Et3s6WyvVjqgJ1tg6AsW7IPw2BvotwY21OwtsP8NWL2GkbqrsxtsNQyqShB571bwJxYNtbioFTQuHzm9oQHAKjI0wTJI1I10qxgsXiGusLltVQbMHmf9JURWVdildazuvC+mPQm6nE71jD22cNF5YgKqXCWhmMKgDZlEkTpWQcQSCIIkEHQggwZ7ta+gP4hNbVrT32Fuyme4xzqGLKVAVbZ1uPlZgND9s/Zma8g4PYXGcRLFMtprj3mU6gJmzZCYgkmB6mrMZ3YKrvAavVf4bWWHDMOH0nrCJ9w3HK+hB+BFaZUgCPltH7VTtcQUqI0AgaARGkCPhVgMPA6ROlazSAE5r20pYHMwaVMtwQNB8aVO3BLuCwuKwAH2f5hokS10Ip8iRJHgQaq4a2eusgo5Bu25HXK47JzzlMHddtR3Rz5x/ETl+vlQ3hPEz/ADVjQn+rbEc9Tl/I1jau+Q+vB+y1HM2heiniahxbBOaGMgHLplJGbae0DHiKvYa2TvQeyOsvl/uxlTTUiZZ/VojwXxrRWkgV5TKxooDrWU0FS2hofrlWN45ey4i0TtmYfFG/YVsrWxrzX+Il2LlsTEu3meyZAA56/M1oaKPftHz9lFIataPheKDjrGIA1ySd1BADgd37itJgrwaI276wvR5pILgvcIGW2v2UQbSdhvqeZrc4JH0kBfAVG+LZOKTgfSiDbV5r/Eu2bOe8FzLdQWz+G4ubJ/cpI80HfXpkUG47gBesuh1zA/HdT5hgCPKtiPVu0UzZx8H4OFVkiEzCwqfADsrPcPyFWbw0odwHFm7YtO32mRS3+aO185oldOlY7G0xwPurR6rC8ZBONsD7pzFvJCjgf3frWj6RWRcwF9Tp/TLeEpFwA+BygVmOP4vLi7Ygs2RyFG5JZFGvIeNX8Rce8Dae8LOcZAiBWZsyzJa4mumsLEDc1Zie6PlvGAB/KYckoDwDhVm7irOVVMMLzc4CbaTpL5R8a3mEwy3L159SAbagxocgYET3ZydPCedDehPB8nWXWIYuxCsq5R1aSFIBkgsZY6wdNqM9Hu1hxciOsLPGXLAkhRl+72QPCZPOu5fIJfUOiZI4F2MLDcVw5XFXuqfq/wDCBORGkhc0ww/FFQPibx0Lqwjbq4OmsyrjT5Vzx/EEYu/lyRmE5p36tNRFVbTMT9u2BOg6smO+DnGtX4TTArA07HtstRFMfeOgNrv+wZ7pHbqIPicwOdI7up/XNNXMJgZBi6BP/oiNuQLxrOvKrtzhVsqocsYjYlTIg6QdvDWpLTeTEP7Vn8RZutvdfxyrbUfNTVbCi5YupdR3ZrbBgGYZW3DKdBEqSB3TR65ZtoVAZixnKg1cjwG2XxbQaaiqWNsXhlCW0UMYzXHzMOcZLYAJ0gDMZ2maqzamGM7JHAE9lG6XSxGnUD+62HRzAWLha/ZMI8HIpZMjgksHRWgPJ1BG+vOr+P48qE27f9W77iQzD/PyQf5iKxXRfo+t+7bd3ts4RxetKrKZICKQCxN1JDENGgMbzHoeGwKWxlRFUdyqAPgIqqa/tUNjscLxDp7w/E4ziLW3YAWrduSASlvOMxVdi7ERJ0mNgIqXD9HbVgAKGB2LksCT+IqwA/LTStD0rwz2cdde5rbudUQFg3BCFWfKNckiCY5gDNMV3YtW3UMmUiIDKdIHI+XcdquREEV3VrT8v5KE4fDFSALl0H/3WjlvnJ0+VWFuXlMrffug5GHloo1ok2GJAAKA6gllJEeABH51XOAcD7VppPO0wEch/iGYPPlU4JUro4yctCi/nsV/zV//AJH/AL6ek3C7knUf3XI/KlS7im8mH/BCuIW4WNfrWhXRjCG5jbOpGVjcJHcgJ/OB61cxeNmRv9eVT9E7628RJjtoyKe5swYD/Vlj4Vn8Rc5umkLetFTSCm5XoPCbcsW8aNEaUJ4C3Z86LPXlzurlAlY1rJ9POEZglwHKUaWIicjQrRI5aH0Na2y0a1lukmO6y4lofeYMw/CuserZR8a0NJ6WhwOR9u6jkyVb6NcLSykKNTuTqx8yd60VlgKy54utod55x+tQ4bpM7tELGuzEmP7ahj5u8yEWnHbVLZG9VTE3BBoeuPaNqqYziRA1FMlnkmwlDQ1Wuj65bQB5M/wzsR8iKK3G0rJ8B4vcuW1ITeeekSQD8Iopcxl4D7A+NDtzXOa7raBWFlOlrFcRbYBpOdOzGaIzDVtBqu/jVPC4YXLi5gqXLj5UAbPd7Y7bE6kAIpOpjTSoekly5cxSZkKoqs0a9tiQuUd/LTnNGuj3DmTF2g4ykW7jdWoUIslEgwBLQTJ2Ex4notFp3OYz2Gfr0Vcn1Feh4DDhVCgQoAAA7gIA+FdC0LdpV5KAo9NBU9gaUL47iwikk6AFm8gJPyrpA2mUmdXLyTpPjQuLvnl1keoRFPzBodhuJyao8WLOSx+0xLnzc5v1j0ofgcLc6wcgOQnXzq+3DQFp7ixopeiYPGQoM+n671Fj+OBVJnQA90x+m1DUBC/XdVNMMb123ZG9xguumm7n0TN8BSvcGtLj2SyhrWGQrf8ABsGLWHDv/i3VV7hO8kSE/wAqgwBVbENnJG4PLw8e+qvSvjhtqcitpOpUgbGIJ0bWPCiHC8PmRS28CfONfnXnWpL3u5ru5wvOJnue4yHuUOu8HVjm1nlOonv759amBugEdZcjnlu3kGv4VePgaMPYAqrdt1E3WzNwHFObq5WYBVLA8OtTLCZOsknNy7RJJP1M1bxPAldpthlYQCV7JHcAx0cD3Wkd0VVYwaK8K4gG5ydvhUsWpka/dZTm6iTduJKB42xdsEdbDKTAuJIGY7K6EkoTyMkTppUbYqCB51ruOYDrrDoCFZl7LROVt1b0MGsKb8qGIg8x3MDDL5hpHpXa8N1ZnBa/qPsuv4dqnTAtf1H2RPrz40qDe2Y0jbTanrWWrSxeK4gc8d8+n0aNcBuTctztnH9wDFB/dHwFDsRgNZjn+p2q3hbQjLMZiqzJEFmChvQkGfCqk7d0TgfB+yje2TO5em8M4oAoyrdYTErbJXSZ7RIHrtV0cd/9K5PKTbHrox0qv/NWrIFsMOwAoUHtQABt37fGm/necBR+Lf4CvLHNF2G/uoR8rnGcePN7dsbTBdp82CqPgaybYpuvJLK7PorJoIX7pWdDJLaSD4RWnxXGLCiHgzyy6GO4Ea+k1kuMX7bPauWrTWgzqEudUyi7mK9lGKgSRPZ1mDvpWpoo3OsbCBXWv+KikNd1rMDwVbirn1/L4Ucw/CkWIA+FCOEcRE5TWls3BWU8uL9rzhSiqwoHwoiKGXuGBQcgRdOSCS3Ik+XhWh0NQ3rWhpzoHR5acIu1nuiOG/4e34CCO5h2WH9wNaa3hdKCcC7N28n3f6dweDPmDD1KBvNjWjF0RV+CGN0jnv75+uVG5xqggPGsIiG1eyrNq9bMkDQO3VNHdo0+YFWfYn/ErdnZWSO8Eqd/MfOh/TPHqmGuMTAGQ/C4h250bwfGbdwEowbY6EbMMyz5rBrf4UW8twHQOx9AmOBCIKYrCfxD4hFsoDHWEJ4wdW/6VNabi/GVs2muMcqqNT+g7yeQGpmvJeNcafE3C7aDUIvNQd83e55921brBvI8BLEwkoa7AtRPB4FSJihlrCnejmCbKNaurTc0UnxCiPKqPBsCb2MsohAYuRMSAuVmJgEa6bgggxBFWcZfEb/GiP8ADXB58czna3aY+rlUH/2qOYBzCCq8v5DaXTHofishuzmS0udv6ikEKQTE2w50nQz5minCuIwnaUiBIABOZdO0vMkTqN9NjRX+JPGepwboph7wa2vgCp6x/RJ9SO+stwHi4GFQXUDEBeyTqDprPeK5XiGnYxrKGLK5LiMDGbSBXVaFsWpaAwJgN/pOx8vGpAgjWgL8Stu4Kq6GZGggMdyrLOWY1B0PnrXd7pCtj7TTMkr+qSZHlqO6sL8NbsLGLLKn4gAJislwbiPV45lO0Mw/1FZHxX51exvSnrZCWmPpA+JoHw7hVy/j0E5SwaBmgnL2iJykSQDv8a0dHpnbXMd3CtQQF3oPUr1Q8SBUbknQBVLMTGwUCTWKxaFrmIEFYuTBUq3aQMdCJBmT61tcN0XIt3CzMsoyhVut1h0MZry5YEx2beUd5asBwNMttANiFY95ZgCWPjMmtvhOkkiPMcc1VLo+G6J0Li8nNKo3DrkmGEctH/RqetAMN4keGalXR7gt2lnMQo8Pr/eqi7mdu7wojjGETQd8RBqM5T3yC1sOi99f8W/cQF7htIWMFmVQzaHmSSZ8Z51qRjrOWQ6HTTKQzHuhV1J8BM15jwrjRs3rbgnKlxLjKMuoUFZBI0ORm2ImIPh6f0Z6W2sSWNshgsdoKQwBEgOGAKt5SDrrpXJ6vgokkLy4ge3hUXO2mvKuYHgPWtnuoEVhqkdtwNhdYbL+AevdRfFYAMCCAykQVIBUjaIOhFcFez2WfcQNW1mQdwYnlNWcNcZgcwAhiNJ25HXUTIrTg00cUe1gVcuzlYvjXRIpNzDSCNTa1Kkc+rnVW3gbHlGktwzj+gk/X/nStrdtSKxHTbgTqjX8OpLiTcRQMxA1zouxcCJXTMJgyNczXcNbP+Xqnh1ZCN2eLAjeu34mO+vKsF00AEsSDsbZE+PYYfke/WDRO10wt3NFaGiYeV00kk7ViP4bqWYo0nCVpWow/EwmKujkyWj/AGl1irmI6Rqo1Maxv37Dzrzh+kaqS5Ml9ZA1IGihRqY7vMmhtvjV+7cJVFJBIWTIUQDryzcj6bVZZwiSU32ofalDJqWRiyVq+lvHwwS3MFmVjvAVTIk7Asw0n3TQnh2KvWHz2XI0jKe1bIJJPZJ01JIgiJPea5tYQope60u5lz3nkqjuA0AimwWBvQ5RAEOqo0hp55deyD3HnO011Wggj00PKr5+VSg4vE95Y8UOxUnFcdcxDhrxnKIVRIRdDqBmMsebHWNo5x4fDT9f7U194/xFa3O2dcoPhO01Jafu8vr5VqNAAoLoY+W5tsNqbEXQkDnHj3x9a0NHFsxifP5bipOLMW2+XlQrA4PK0gbmlTg1wIKLO81sugV5MNbN24SDiCBblTBS0SsyBuWdj5AVnOF8L/mL1qwCR1hhiNwglnYeOUH1Ir17E2rVm1JColpdO5VVYMdwCiKrTu7KvqJQXbV5f/ETFNevOv8AyxaRBEyzFbhnzJVfSiPDrbooVrSsO8GCfQ1k+I8ZNy91rDRr1u4R3IGUAeYQL8K9AwnF7LCAy5gSMpMNI/Cda5vjQcDG2sV1XM8aBD2Cqx/KiS2nuFfT9qrYrh6nUgR3kfvV32pbYxIqLEYBLg7/ACY/oa5wAg3lc/Ru1n+JY21b7IMsdlG5nwrP3eJG1ibLqCGtutw/5UOZp9NPWtcOBC0GZEtq3IwSfix1rB3FIxDl9S6sJIiIOvoQflW9wtscktArW4a1r5gCV9DYYhlEagx8D/tXj+DhEE8gR8CV/MR+9bTopxi5cwuHCqD2MjNOoa2cn2Y8JmeVYfpbg3w925bIABLXEjQZHZjHmGLD0FdNpiN20rrYxsdnuuzxNe/50qw73Xk6H0bT8qer1BTb2oviL5j9tqF3rs1LldkkIcvfKxMxEZgd+dUcToWGqkbjTTuMg0y0kz2kYVvB/wBRgp23bu05eMmiVu5cw9wXLTZWHwI5qw+8vgflQno/fBdo308udaj+XzCKqSHK4jiWpeNTg9Fqujv8R7Twt4iy/Mk/0z5Ofs+TehrYYTEJGa3u2ohmynSM2kyI7q8XxnComNN6gwWPvYc/0bjJzgaofNTIqHZ3CuQcWBxKP1XvdrFGRnPftmI7hJy7nzHrVprM15Xwj+J1wDLiLc6f4lo6+ZRyfkfStNw/+JOHYhc5J7sjBt4Gwy/Oij3C1Y545PyOQbpr/DpMz4iykzLXbY79CbtsDZtJKjfUjnWESwbIL2LjqSBsxGbXQBkhpk+IPdpXvtnErcAInWDWK6bdBwyvfsATq123sGiZuIZAW4IkiYaOR3c15CpavTyA8yE/I8rzduFhnzXGJZtYGi6GDrGY+MmimEVVgAAAchsPChzYkZlMz2NdORI18J108KoXOOQ0Ax3sRPwFLkrnH82Y+o2t7hYMaD5UUsWRWM4NxUHQBiO8x+U1sMFihFASswaKu/y4I1H7es1QxHRiw2yBD32+wdfAaH1FT4jHATVNeL6061O2bln0mkA4p0bv25K5bq7iARc8ZWYb0+FAUxg1B+0DBWO0DyBBggnWPKvTkxQcf7VnukHAUvSSAGAgN94TyPeveDUrZSOq2oONSMoSZHnuif8ACvC57l6+dkVbak7S3bb1ChPjU38Tukf2cMnMB7n+WewnqRmPgB31Z4VikwHCFuKC0Wzcbva42jT4ZtPICsVg+AXsa737twgXDJKmGblI3KLplC+E6TFEDHTyEjoFpz6uKH+tIcdh5QG80unZLLMsBM5RJnsg6TGsVp7UYhQFuXAfvKjKDryILAn0FE//AMYtWE7ICsdC0EE+qNvPeG8q7t4tbsW79sFjKK2jKzAT3Spj08thNq+D/iadvoj9QuZ4hxH8S/eBVdrQPFdC2GtvKx/FmJ08Z/SqmCt4lGITqxBg5RJ9Y/WioRQzI4uOBdC9WbrlcoAIVQWjtCDrtMUUOHFwhThLFnTSe00bEEoflWcOAz7dssgJ7Y/2qbZ9w8qlbxrkZLt+2p5g5VPdtOndrWV4qMt99QwKLBGo1LbfKtPxnCtbtMoFsAwFyoBDSMpEcw0Gax/FsJlRLohdWBgfcJIUGBqRA13qxDwD8I7mtfeOlUrPCtWxuoaSKzS9L/hXi82GZdzbu3AfJwLgn4t8DXf8WbAnCt/76fEW2A8pBNZP+E3FimLe0TpeSQI2e2Z+EFh8K1f8XxOHwzz9m6w/utnUeIyimtG2UhdiT/UBXmptp4/2t+1KqJ4gP+Z/8v8Asp6uWrFNX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15008" y="5733256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NEZAKET İFADELERİ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46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-14199" y="33671"/>
            <a:ext cx="9144000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Ancak tanımadığımız insanlarla konuşmamalıyız.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Onların verdiği hediyeleri almamalı, onlarla gitmemeliyiz.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940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AutoShape 2" descr="data:image/jpeg;base64,/9j/4AAQSkZJRgABAQAAAQABAAD/2wCEAAkGBhQSERUUEhQVFBUWFRQXFBgVFxgXFRYWFxgYFBYXFBQXHCYfFxokHBcXHy8gJCcpLCwsFR4xNTAqNSYrLCkBCQoKDgwOGg8PGiwlHyQvKSwsLCopKSopLS8sLCwsKTAsKSwpKSwsKSwpKSwsLCksLCksLCwsLCwpLCwsLCwpKf/AABEIALwBDAMBIgACEQEDEQH/xAAcAAABBQEBAQAAAAAAAAAAAAAAAwQFBgcBAgj/xABJEAABAwEEBAkJBgQFAwUAAAABAAIDEQQSITEFBkFRExYiVGFxgZGSBxcyUpOhscHSFCNCcuHwFWKC0SQzQ6LxJWPCRFNzsrP/xAAbAQACAwEBAQAAAAAAAAAAAAAAAQIDBAUGB//EAC4RAAICAQMCBAUEAwEAAAAAAAABAhEDBBIhMUETUWFxBRQigaEjMpHwscHRM//aAAwDAQACEQMRAD8A1BR+kpKOHV8ypBROmHcofl+ZVeBXMs1Mqx2N3TLzwiRvL00robaOTvsVDl6aUm1LNCgyaYoxOIwko2J1G1VSL4C0YSoSTV28qqNFihevDnLwXJlb9MQw/wCbI1lcgTiepuaOnUi5UPSVF6yaREMDZHODWCaIPc7BoYX0cSl7HpWOZt6J4eNtMx1g4jtVa8rB/wCkyf8AyQ//AKBF1TQRqaa9CX0lpmNkIcw1EjHFj24gYYOG8YqtjyjNsllqWcKQ9jWgmlAak3jjSgGA6lStAaYc+zMjNQGcnEUZdOIDN+WO1M9Y4iWYNvYY7mtxJcBv2VUMudvLaOXGNZNpuU+tUBsf2mJzZAQbgrS84EAt34E40XjTGsEcMTXAAyObG65ua/HHsBWC6rTOLwHON1gcWtNbvLpfpuPJb3K0SaYuuAN4udSmOQaK5HMjYFP5hptF0qUnEts1rP2tzmOBqaNOFLpx5Vdgb8AorTvlGEdtayFzXQtbSSoxc+9jTaDQUHWomS1kjA4mprXeqe2w/wCJaOURW9jS9nmR149Sz4M047ufUz4FFtuRf9G+Uwy29uIjs7uCYWvIwP4je2Grjj/KFcX60RMbPI8ksjNagD0TRoA3mte9YZbdHETkCgBdyanAnA3a71adJWh32csFBfbQg4NG2ricgKHtor/mpRaZPKo3Hb3L3pryg2eBsMjQJY5HPa5zT6Nwbt9Tt2VSmntJRus96MtdfAp1HE5ZHoO4rA3uzxwVv1WBLLxvYcmt6oIBqABspU9dVZl1Utj9R58KhCzTrBaGSRg1BdQXhlQ7cNildXM5Kfyf+SzoaxssxAeSA6prSuIoNnQVcdRNMNnknDSHNa2E3mmoN7hMMN10d6veZZNLbfItFF+NF15lmlfiV44ZI2p3KP72JG+sqhwdOWSmPeFSpfyQVHX06kd923s+ajKPQlDJaY4if8FwPSFkfn1Ly2VLbyT38Idhy9hNWyJUOUHEsUhZRGmfTH5fmVLqJ0wOWPy/MqzT/vKtX/5kbRe2hdEaXjiXQbOSohG1OI412KFOmRqiUjTGJxkaVAQAuqtsvSoKrhKCoDTOuUFncWF1+QZtaRyTucSaNKi2lyx030QvrPp0WWzukwvHkxg7XnLsGZ6lllkrK+9I4uc41c45lc1s0/Jap2l4utDaMaDUDHlHpJw7gkbLJgCFkzS3dDn55OS4LHDZXQkSROLXD4biNo6FK67Wh1r0K4xsc55kiqxgLiHNkF4UAqRt6ioeyW8uaQGucQMboJp10Vq8njiY5wQR94CAcD6PKw7lRhnJPayeiWRPlOmvsZnoKwWpw+8gmq0EBzmPvUJHJuluDf1TjS1glEZpBM52N2kUjuUMMaDYtwulF0rU4RbuzQ9Jct3Jg+rug52x8qGYGrsHRvw6qtqK59iT03oa03g4QzFoJJa1kgcTvqGneB2Le7pXbpRsjd2P5X6txhDp57tRZLTtGMT61oCMA3LpTbQ2hLQ+R0klnla6ufBvFcKUukYjbXoX0BdKLpT2RrgfyqSaRicugpjI13AyktyHBvwr6RJu0ccsOhLWvQ0z2FphlIINQGPFcDhWi2W6i6VHw4+ZX8l05Z8z2rVq0Ne4Ns85AOBEUhHYbuPX0K4aB0XIIqNgmblVro5ByqVJbeFSP7LabpXLpUpxUlVluTTeJGnZi+sGipjC77mZ2FKCNxxNKGlMaZ4Kb8iejpYvtXCxSR14C7fY5lacLWl4CuY71p10rrQoqKjGkyenweFwRVsPLd1/JIFyWtvpn97E3W+C4RmyfuZ28nsx+5Z1j5pgn0/+Szr/ALpTXK9yWPpL2O2A4u/KUg1yU0ccXflKbtKjX1Mbf0r7jlj0sCmgKWa9QlEshIkkw0jHVw6vmU/Xh8VSqcTqRqzR3RojGWdOI7OnYgXbi0OdmRY0hJsa9gLtEKJOkji4SglJyyhoJJoAKnoAxJTEQ+tGmOBjutNJJKhtMwPxO+Q6SsatkNy0kZh+J69qsGnNNultDpTWhwYNzBkOvGp6SVX7fNetDKdPyXLyZHOb8qPQafCsWJX+61Z4tMbi8MA2VaekdHUpbVax8LJSQGm6tKkGhruTaWW49jyK0dQ9RwSbdLvjnq1hDSaita1yy6VHdKUdqKc2jwxyb2r55Ro0EU8LmgcHFE+81jWs5Zd+FxNTXeexUDTF9trpDJJej/1A4375Jc7lDHAmnYpm2a1RTs5ZmLwOQwYRktqak5fOiibFDcY57vSNST71VG4cvqaYxhl6cpElo/W61Oq8zPDwS1xqMSNtKUS7NY7SAQJn0dmKjH3KI0fByK7Tie3FR2mLZRzIsQHVLyMDQGlAekrfilGUenQ52pxTxzST4fr/AHoWMa2zU4P7ScT6N4VJ+NcEo/WO0loaZn0GIFcu3Pas/ttl4N3IyOSntC2xz2XX1vADH1m5A9ezuVsdkuxnl4kX1ZY5NZLS6hMzzQUGOQ7Auu1ltJdeM77wpjUbMtlFGIUtsfIhvl5slG6z2oOLhO+8czUY9lOhObdarfA25KZ2NJryhySeh1KdxUGDTFTkWutqDbpkvCoNcnd4z7QUnFVwhxlJtXKv5/vA2Os1qLbpnkoQARXYMti8nWK03Q3hn0BqBXI7657VbtAa+xUItN4OJwNOSB/T25hTdg1jgmfdYcSaDdtxqNircopLcqvgtUJybUJXXPf+TOeM9qv3+HfepSuHwpRWryf2+SXh+Ee51DHSpyrfrRXF8dN3YargTbXkKO7zIu2N5Z/exN7qm3MBzFetJOsbTs7ldHMkqMs9O27REXU7nH3LOsfNLu0cNhK9S2YlgaNnZv8A7qTyJtEY4ZRUuOw10fm78p+SbAJ/ZLO5pNRsKa8HRSUlbK5Qe1L3ONCUAXGsSzWpNjjEfpWJlUknNmbgetZY9TfPoeHMSbgnL2pF7VekZmxFwSZKUcknlSInHOVd1t0lci4MHlSVH9I9I/Adqm5HrNtc3ySWl4vFtwNDKbqB1esknuCq1EtuN+po0cPEzL05I60wtriclANc11o5GNKjtKRt9pljFDyq4B390vq4Awku/ZXMUdsW7PQPJvmo17lhs1lAF5/vUXpO1Nc+838DXEdZAA+JSlvtpkwbgE1kaGsdvN34/qo4o/VbK/iE2tPLacdZnNZC6hreFcMMqDvS9vtg4FwHV2VzTyS1gENOQaAOgj9aqLlj5LWn8TgD1bVOTUqMegx5YKTyd1H+/YmrLEBF2KIdZGTTtDqVZJiCfSaSKgDbiFY7PZTI+OFmJe4N7Np7BU9intYdT4Yzwxc0ENLImtIHLqSDQYu9LLLMlPBe2Uro062S3wjVjfR+rDIZb3BQyNdGXR38XBwoBySKBuIy7VWbfZnNnkMmD8GlopdbQk4FoG8bNgV4sGiZJy1pjeHspV7XUhpsc4g1J6KVPUuHyckkummNXEnkt+JcelT0qd7pGXWNJbYlEQrVpTU1kMlzhj6IcS4AYEkCgB6Ezl0PZmj/ADnV6hitMtTji9t/gyR0mWUdyX5IFdLTuOOXT1KxaIggaHPq15BoL2z+a6ojSNpvuJqTibtSMG7OSPR6koahTltSHPTShDc2M11riDUEg7xge9cQtJkJBmsE4pWRzruVTUjtz96tGiPKKGMDJYsvxN5RJ2k1ofeVR0KHhxvdXJZ4s3HbfBrA1xsjgC1+JNLpzG3EGh+Kk7FOJm3o+UK06+oHErFE9sOmpof8uRzRurVvhOCi8b3XfHkTWVKNVz53/o2JCoMXlLmuXXsaThRw+k/3U9oLXKGWole2N2F0HCu81dh71BpqVV/wsTTjute3csCE1ZpWJzrrXgmt2m0mtMBt7E8cwjMU61FST6EpRceqEzENwXOAC9oUrZDagTyyZHr+SinW2mYxPTs3jBeX6ULfwmmyhz9ycXTsJRtUTbwm0ii3aZocQRtqSafBef4uT+EkdB/RT8VFXgseyFNpXLwNJilS2m6p/ReXW4DOPuIPyT8VCeBiT3Kna5WekkcuxwuO6xVzfdUdiu7bUD/p/DH3JrpKBk0bonxYOGYpVpGIcMMwcVHLOOSDiWaeEsOVTsxzT8H3bu8dY/ZTHR8Juiqtds0ITJLG48iNxBJFKgUqaDbQgkVUfb9Emzm76TQQA7biLzajpHwXMU6Wzud9JSlv7CVjs951FyVn+JuCmDKnvB+RT/RzKNvFQU1qrNK7pAHYEoNuTJajHGePY+4qZQ51Cu3b8oGxmPamIcTKxrfSeQG1rmcsBv8Amr0NSQyJtJAZ3uDXV9AE4kEZ0HeVKXFFe9c+hNeTnQlRJaX1pjHH3feOHZRvaVdmaObN6TWuoa4gEVpTbkldEaLENnZG30WMoOk5knpJJPanOjo7jCTiSTTvoFvhjqKTONmzOc3IcRx402DYBQdyZ6RbTqFfenzjdbvJ95TXSLQIzXrKta4M66lU1zsIdLHIWgi5drTIgkgdtVQtMavTwEmSM3anlNxZj0jLqNFqTpBjTH82SaOtUjgQABvvYj/hQ3qKui3w3LizJEK72vVVsriSBGTtjADa77uXdRV7SerM0NSW32D8TKkD8wzb8OlLHqIZOOj9Qy6aeP1XmiJQhCvM4IQhAAhCEACEIQArZrW+MhzHFpBqKb+rJTrNfLTQBzgabQKE9ez3KuoUZQUk0yUZyi012+/+TRtCa+wFobPea7aTg3oALa0HWnzNcLOcnHPoPwKytCrlibSUXX5LY5lbc1d+tGxviNcssv0SRgrgafvcpJzK7k3kjr2KBYmNOAAz39S8GMY0+GJTgsH7C83OhAxAMH7zXRhl8Bilh+659y9tb0FIBES0/D1/81XupP7+SV4PcBT39S8XXbimBm2tmmGxW10QHKe6Mi8OT94A3EDZi5ruggjJQLLe6UujcCaGNrXE43Y3OpeG3A0B6FJa6w/9XbXMCzfFN9HwBt553k+9Ysu2LOppk5pWerfMGMuhViyi89/5vkn+kbXfcaJHQ0NW19ZxPZklBbY2aJvdNIeWQ8FIJQKvAIjrSgeeSCa9ZVl0PFJPwfBtJddvSY3CKFtcSc9me3tVY0satuqxeR4OM9oJLnUiYBUk/j2VUowU+WZs83jbo0XRGk5Y2iPgZQwYAvLeSOsmrh1YqxaMZyGk5AYde0qNpQZH3KVa2oawYC6K/vrW3Gtqq7OTle53VCsJvG9syH900txvhwG4099E8mN1tB1LxFZ6C8c81a12KU0uSvtGGXy/ZXKE7Ouv/CfPOLhuJ6scfmvIbj/ZUmgaCEjDZ+96UbARl+/7JW704da6I/1pioShGXUnGbj0K7prVWzzVdTgX+s2gB625H3FUe36AkjJu0laPxR1Pe3MfvFayYARjjXekHaJbWrMCp47j3KsiUuxjaFqWk9WIZqmRl1x/GzA9pyd2hVPS2oc0XKjpMz+XB/azb2ErQmmZ2misoXXMIJBBBGYOBHWNi4mRBCEIGCEIQAIQhMRt5ck5CU4ujeO8LnB9IWWzYNcVy6SnfBdI716ECAsZtaV7AKdfZjuK9fZDuPcU6YtyGzXb/iuih6e5L/ZTuNeorhhp0df6oC0ZHrpDXTFdgZZ/moO32urA1udBVWbXVtNJ1/ks/xKpxzPWsOTmZ2NPxBCbIaDpS+iWXIQT0/FLxQUFSop9tqwAZY/FL93BdKouzzPIXvwV78kpDbVK0/iiJ7WuafmVSbLHQVV68mMP+Lr/wBuT/xVkX9SRnyxvG2zVLgIWT6W1wtonmY20PYxssjWBoYKNa4gVN2pyWuCM7j3LC9JPrNKd8sh/wB5VuaTiuC34Jgx5skt6TpdxefWu10xtU9T/wBwhMmaTne0mSaV9a+lI4juJTO0DlsG4E/ABLQ5U6wszbo9PDDj8TiKVehtuiYvuIjvjjJ6TdGJ6U7ESa6vzX7LA7fEz3NAPwUlcO5bo8o+f5bU5J+bG4iXoRJbgzuPcUXDuPcU6K7ERCF7uBeiKZ4deC83hvHegOoFqRksud03T3jtCXqN6KhFgVDTugHyn71rXDY5oo4f1Z9hVY0jqVI3GH7wZ3cnj5O7O5avdTeXRwOQIPQMO0KlRyQdxd+jL3PHkVSil6ow58ZaSHAgjMEUI6wcl5Wv6V1dZMKTRXiBQPaDeH9Qx+SpelfJ7OyroQ6RudC2jx8ndmPQtEMylw1TM08LXKdoqiF17CCQQQRgQRQg9IOS4rikEIQgRs2sOjo3sfLG665jS40Bo4AbRsPSoGxaUYG8pxr1EqQtlua6OVoJqYpKYfykqnsBAFQe5cXXRWOacV1PR/DF42Jxm+j4LfHpiDa4+Er03TsQxa6h30Kpxm6CgTjpWJZpeR0HoId2/wAF7g0sH8prjgRXCgNTTLYp6O3sAHK7wVner8l4SgVyjP8AvVmFqaM69xXd0k5TxJy6nmtdijhzOEehYP4gzf7ivEtpieKOxB3gqBNvZ09xXg6SZTb3FamrMSddDOdfbEItKNDCS10cDhXZV7hT3Kv2cCpJU/rtOH6QiIr/AJUWfRI5VtralcrLFKTSPRaaTlFN9aHUnKBOQCr1jjq543OKnbZJdbdCjtFQVkf1j4JQdRZbkW6SJCCzi7Uq9eSwNbaHOOFIj/uc3d1KkzyYhoV11BIaZnGuTGjDrcfknht5EV6xqOGRqDtJMA9LfsOxfP0r7xJ9Yk+I1+a1y029l1wJIq12NMqg406FmEeibzYyx4cXuoG0xDcgTjnl3rRq+xL4DnxYfEc31rt7kTM3lg9BHwKUh29ak7doctjFTQtfjhhiQz9Uq/QPB3bxNHbRnuWHemj0XzeKM+vX/ZbdU9NRtsrGuNHNLhkfWqMeoqfi0y1/ouNWipwIqBv6elUGxsbGKAuzrj+ik9Cy1kcBWvBv+ChgzT8VJdLOJr9HjlGeT3ZpUFuYGiriewpT+IM3+4qvR2gACtctxQ63s6e5d48mT77XG4EGhG4gqoawWRkDmPY83Hki6fwkbicwnv8AEWdPcobWWfhI4rtTSR1c/VWPWQUsbdco6Hw+b8ZRvh9R1HpaIUq4+EpwNNQD8Vf6SqiX03rxw421XDWWS7Ho3ooPuy6R6wRjJ2G66VJ2C2C8KuNC28K55kfJZw60Cm1W3Rb+RC7GnBdPruXS0OWcpOL6HI+JaWGKClHrZb/4gzf7ij+IM3+4qv8A21o39xXg6QZ09y6xwxXWXVqz20Z3JsmyAGvQHj8TfeNhWOPZQkbiR3Gi1w6TYCMT3FZJOeU78zviUAeEIQgR64Q7z3lHCu9Y95XlCBnvhnes7vK5wzvWd3leVJaH1fltV7gbhLcwXhrqb6HMbKoCyLlmdvPeU3daXbz3lW1/k7tfqs9o1NpPJza/UZ7RqaEVj7Y7ee8pSO3HaT3qal8ntrH4WeMJrLqZaW5tb4wmBGxS3p2n8n/2qnFljzcU1s+j5IZrsgo68051BFcCDtH6pa0z0jAGZH6rkZrc2ej01RgvYbSyXn1TjR8d0PcdpTWwtqfinEctQQNhNfeoNdi9Pk7GavT2SoOZ2KOs8n3isVm1dnmHCRhhaSQKvAOGBwKv06/U+xj18v0fuRT3mmZ71P2+BsdkBAo57gKjcKuPySE2qdoY0ucGUAqaSNJoNwUrpDQU07ImxBpDGkuvODcXZUr0ArRkV5YnNxS24ZFRlcaHE5b+0KftTT9kDi4mtwCpyF4GgXZ9RbU1jnFsdGtc4/eNyAqU+/gM1os8TIQCQA91XBoAOAz/AHgjKryRHglWKZU753nvRfO895Vj83tr9WP2jUeb21+qz2jVpMZXeEO895Rwh3nvKsfm9tfqs9o1c83tr9VntGoArvCHee8rl87z3lWTze2v1We0aueb21+qz2jUCK7fO8965fO895Vj83ts9VntGo83tr9VntGoGVy+d570CQ7z3lWPze2v1We0aoTSGjZIHlkrCx3TkRvaciOpACHCHee8o4Q7z3leUIA9cId57yvKEIAEIQmIEIQkAJexW18LxJG4tc04EfAjaOhIIQM1LROvtnkjBmeIn5OaQ6ld7SAcCnnHGx84Z3O+lZChMRrM2tdjP+uzud9KirXpyyOynZ3O+lZ2iiAJvWPS9kaGkOEkhe1sYbeBq4ipJp6IzPZvVCtE0gLiX0ALqYDLZsUta9FCR8b6lpY4HKoIqDT3Jr/AQ9xdI9zgSSGjAUrkTmfcqnFOfQujklGPDZLan/Z3WdrrQ9t8ufneBu1oPRFKZqu6PtjhJJGSGkucRhsqaUrmMlPthAFAKDYm9s0Y2QYjEZEYOHUVJ44+Qllmu7/kcar29kT3stQYSTejlc3Pew4Z7RhvVnfrTCMBK0DoDgPgs9tmhJnADhAQMrwIPuqnVmsDwwB5vOGZHuxKajRFy3Pll6m0s6WOkZD64HGlG5uc4HENAzNE1frrGJKNeGtDWAE15RFanLLHCuKqzGyNNQ5wIyIwI6imL9HFVRhJy3SN2bLp44vDxJv1fBpUevEcsb4hIC6RpYBj+LAmpG6qntF6xWaAua+VrTyAMzVoGYIBFKkrItExtjeS8Ei49oF67iRQG9Q027E/ntLHltyoLWhpbW8KCt1wdQYmpBHRh0Jv9Vew46dvSPIvP0/7f4Ng45WPnDO5/wBKOOVj5wzuf9Kx9q9LQc017jlY+cM7nfSjjlY+cM7nfSsgohAGv8crHzhnc76UccrHzhnc76VkFEIA1/jlY+cM7nfSjjlY+cM7nfSsgQgDX+OVj5wzuf8ASmukdP6PnZcllje3ZUOqDvabtQepZUu0QBJ6b0fDG6tnnbMw7MQ9vXUAOHSO5RaEIAEIohIYIQhMQIQhIYIQhAgXWmhr8RUdoOBXEIGaJqq+xWtt11nhbM0cpt0UcPWZ0bxs6lYOK1k5vF4Asfs9ocxwcwlrmmrSMCD0K5Q+U+QNAdAxxAFSHltTvu3TRAi1WjVSzFjg2CJri1wabuTiDQ9hoexJ6P1Rs7Yo2yQROe1jA912t5wADjUjGpqq550nc3b7Q/Sjzou5u32h+lFc2O+KLXxWsnN4vAEcVrJzeLwBVTzou5u32h+lHnRdzdvtD9KBFr4rWTm8XgCOK1k5vF4Aqp50Xc3b7Q/Sjzou5u32h+lAFr4q2Tm0XgC5xUsnN4vCFVfOi7m7faH6UedF3N2+0P0pgWninZObxeALo1UsnNovAFVfOi7m7faH6Vzzou5u32h+lIC2cVrJzeLwBd4rWTm8XgCqfnRdzdvtD9K550Xc3b7Q/SgC28VrJzeLwhc4rWTm8XgCqnnRdzdvtD9KPOi7m7faH6UAWvitZObxeAI4rWTm8XgCqnnRdzdvtD9KPOi7m7faH6UAWvitZObxeAI4rWTm8XgCqnnRdzdvtD9KPOi7m7faH6UAWvivZObxeAI4rWTm8XgCqnnRdzdvtD9KPOi7m7faH6UAWvitZObxeAI4rWTm8XgCqnnRdzdvtD9KPOk7m7faH6UAWp2qtkP/AKeLsbRU/WHyevZV9mq9uZYfTH5T+Me/rSvnRdzdvtD9K750Xc3b7Q/SgCjubTA4UzrmOtcU9p7WSO1YuszWSf8AuNean8wu0cPf0qBTAEIQgLBCF1AHEIQgAQhCAsWstjfK67G1z3GtGtFSaZ0Ce8V7VzebwFR0UhaQ5pIIIIIwIIyIK2LVjSDp7LHJJS8QakClaOLa034IAy7ixaubzeAo4sWrm83gK2WiKICzGuK9q5vN4CjixaubzeArZaIQFmNcV7VzebwFHFi1c3m8BWy0QgDGuLFq5vN4CjixaubzeArZaIogDGuLFq5vN4CjivaubzeArZUUQFmNcWLVzebwFHFe1c3m8BWy0RRAWY1xXtXN5vAUcV7VzebwFbLRCAMa4sWrm83gKOLFq5vN4CtlRRAWY1xXtXN5vAUcWLVzebwFbLRCAMa4r2rm83gKOK9q5vN4CtloiiAMa4r2rm83gKOLFq5vN4CtloiiAMa4sWrm83gK7xXtXN5vAVsiE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26298" y="16033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NEZAKET İFADELERİ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87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AutoShape 2" descr="data:image/jpeg;base64,/9j/4AAQSkZJRgABAQAAAQABAAD/2wCEAAkGBhQQERUUEhQUFRUUFBQVFBYUGBYYFBcUFxUXGBcVFxcYHCYeFxwjHBQYHy8gIycqLCwtFx4xNTAqNSYrLCkBCQoKDgwOGg8PGjAkHyUsLDAsLTQwMS0sLSktLCwsLDAuLS0wMCosLiwsKSowLSksLCktLCkvLDQtLC8pKSwqL//AABEIAL8A+gMBIgACEQEDEQH/xAAbAAEAAgMBAQAAAAAAAAAAAAAABQYCAwQBB//EAEUQAAIBAgQDBQQGBwcCBwAAAAECAwARBBIhMQVBUQYTImFxFDKBkUJSkqGx0QcVYnKiwfAjM0NTgrLhY9IkNERzg7Px/8QAHAEAAQUBAQEAAAAAAAAAAAAAAAECAwQFBgcI/8QAOhEAAQMCAwQHBwMDBQEAAAAAAQACAwQRBSExEkFRkRMUYXGBobEGIjJSwdHwQlPhIzPxFSRistIH/9oADAMBAAIRAxEAPwDrpXhYCwuNdvP0rEygX1Gmh1Gh6HpXY3Xk9is6VrGJQi4ZSBuQwsPjWSygi4II6ggjTzouEuyeCypWl8UoXPcFQQLrruQOXrW46C52FFwjZKUrCOZWvlZTbexBt622rxMQrXsymwubMDYdTrRcI2TwWylY94LA3Fjaxvob7W61gMQvi1tkNmJ0GwO/TX8aLhGyVtpWLuALkgDqTYfOvSbb0JLFe0rHONNRrtqNdL6da9LC9ri5vYczbpRdFivaVrkxKKbMyg9CwB+RNZGQAXuLdbi3zouEuyVlSvHYDcgeumvSjMBuQNbC+mvT1ouksV7XNh4cMmIZ8ZGGglSNDItxLBKrEJIrL4gGz5SV125V0Bgb2I038vWpPsnAr8RhDgELHK6BtQJVKBWHmFLW6amqVcAYCStfBi4VbQN9734Wv9F18W7D4iEZoD7Qg+ixCzgepskn8J9arsuICNlkvE17ZZQY2+Abf4Xr7VatOJwaSjLIquvR1DD5EWrKir5Y8jmumqcEpps2+6ezTl9rL5BSvoc/6PsC5v3AQ/8ATZ49bW2RgK5ZP0aYc+7JiU30EpI/jBq43FG72lZL/ZyT9Lx4i33VGpVwl/RoB7mKlA/bSJ+fUKprkm/R5OPcnhb9+N1PoSrkfdUoxKE63CquwCqGlj4/dVqlSmJ7I42P/BSQdYpRf5SBaiMTJ3TZJlaFuQlGS/7rHwtvyJqyyqhfk1yozYbVQi72G3P0WdKhO1WMyxpGGsZXAsDZigBZtRr0Hxrzs1iZHL3bNEtlBOpz7kA7kAEb31qM1besdABna91KMMeaM1ZcAL2tvPcpylKVdWUoXjkLtPhchsQ8t2ylgt4+YuN/WovH4aT2bHBrsxxCm4QjNpDqF1uN+tW6l6rvg2rm+v2sr8VYYw0W0t5O2lVcfEHwMix5XPex3ywGIHxrugGum5rdiuz4WKfOQolaI5cPEcid3oD3epcG/i8rVZKUnV27+FvX7pRXOAs3jfd2dlv08FT5i74PEKI1sHjyPHEYu98S5m7rkRYC40qyccUnDTgAkmGYADckxtYAV2XpTmw2BF91vX7pklVtkEDQ3/6/+fPRVHgUFpAVBa+DyOREYgjCxyNoO8YnS++lY9n4wMI6i3eeyuCow5jceE6GS15DcirhS9RtprWz4+fipn15dfLW3Ddfs7d1lSI8HNCmEjys8TS4eRTYlomFi8bdF1uOmors4lh2MfERlY5mjy2B8XhTbrVrvS9ApgBa/wCWI+qDiBLg4tz9feDvpbzVK45h5nw8kJVymHAYNa5lBdRCBbcqhbN5qKtfGReCYDcxSgdb5WrqpUjYdm+eotyuoZKvb2Ra1iTztfzH5ZVfDYWUNgM7ZlAOgjKlP7A+8bn01tWriUc0jtiY4pC0LjuDdQO7S4kBUkMc/i5cltVtvSmGnuLX/LWUgryHbWyNLdliSTpbW9u6/FV7jeDjnOFk7oNnmjzFku3dlWOV7jb1r3juF74pAsTNEilpAhVBcgrGoLEDTVrDotWC9KeYQb9uqjbWObs2Hw3tnx+yqeKEk+CSKZXEiYiGKSwNyA9s4I0PhN7jS9YYtZ5mgMqsPZ8Th4zYG0j5/HN+5lC2PVj0q33pemGnvqfwKUV+zo0ak919bfnoo/huHCyYhgfflUnQi1okHPQ631Fx99WvsFBnxzNbSGA9NGlYAfHKjfOoF32CqzuxsiILu7dFH4nYDU19H7Gdmzg4W7wgzTN3ktvdBsFVFPMKoAvzsTVKvlayPohqT/K1sEp3yz9YcMgLDtNreisVKUrEXYpSlKELw1C8VwOGzF3l7h2Fi6S90xvtcXsx05ipo1H4/EwxOhlVVzsFEhUZQ+yqW+iTyv6UhQq1Ji5R/wCVxeJn6A4dZUuTsZLRj+LY31qL4xjuLdzIcQnDIoFuS+KJIy8syAst/mavnGOKJhYJJ5L5IkZ2tubch5nQfGvj3G+LSThsTjDfuwXigH91Dp4QB9KTYFzrc6WFTQwOlJtoNTwVOrq2UwBdmSbAbyVCdm+1WEgw8on4cmKkMslpbIEKmwRQH8cajYKBoPOp7sLwSCS8WKxEmGkLuyYVCscVnZiFilbMZQAR4b3BvuNaqfBsGXljVtbEyya/SGo/jIPwq3zQq4yuqsDuGAI+RqxQ07p43SB1s7DuWfi2IR0kzIXMDha57DusrLxvsGuHjMkeMMSqNfa8rReV38LL8L185ftTMCQMJI4BsHTNkb9pboDlO4vUwnB4VIIjW41F7kKf2QxIX4Cuy9akNNO0ZyfX1WBVYhRyEFsH09FzYviMcNu8cLmuFvc3IFzawNZxYtGTvFZSlicwOlhv6WtUX2gwrtJh3USkI8hYxWzqClha/nXHDw6c4VYBHlzyuW7w2/sc5e0hW/ifY26mrBleHEWy/wAfdUW00To2u2szrmMhc38gOan48ajR96rAx5S2ce7lF7n7jWrBcXhmNopFcgXsN7dbHcVDwcPnjTFQmMZJI5Xh7skorurBohmAI1sRpbU1nwrh00c0LS3dRhgimyr3LWXMjAe9e1gfKkEr7jLvTjTQgOO13ZjhfnuOY7L6KWbi0IjWQyLkY2Vr+8egG52rfh51kUMhDK2oI2NVqLhrJhMP3kc4kiLteAr3kZJbWxNmBHLWpvgTyNAhmN2Nzfw3KE3QnLpfLa9qdHI5xsRuumT08bGFzDeziNR2207tb+G9ZfrWMKzsyqqOyEk6ZgbW9fLesZOOQKgkaVQjMVDG9iwvcbXvpUSOFN3UoeOUk4t5U7oqJBr4ZFubfP5V0RQzvhMQsmZmZZliD5O8KmMhA+Xw5iSab0kmlt3BPNPDrtb7ajTsyK7k43C6hkdXUyLFcHTMw0Go31GnnW79YR2c51tESJL6ZCBfxX8qjMbgZGgwqhSWjkwpcaeEIBmJ15eVOI8G7zFRPlJRlbv7HwsY7GHOPpa3+VLtyDdw803oYTvtrvB0z7NRe3bZd+L4xDEFMkiIGF1zGxI623rLE8UijVXeRQr+624bS+hF76VH4mKSLFPMIWmWSJEGQrmQqTdSGI8LXvpXLDwaVY8Ko8DJNK7FbMIldZCBroQMwWkMr7kAflwPG6VtPCQCXeY4E94sQBob3yU0vFIigkEilCwUMDpmJsF9b8q2NjEDMpYZlXOw5hdRmPloaro4VN7M6lCZVxQmJuAJsrhsycluNLdRXTHh5ZZMRKYmjD4cRIrlc5YZzfwkgDxW3oErzbL8zQ6liFyHZAneOy3qeW5TAx0fd97nXu8ubP8ARy9a2xyBgCDcEAg9QdjVRHAp+47jKREYu9K3F++Ef9x6d4A/TlVm4ZEUhjVhYrGgI6EKART45HOOYtl5qOogjjbdrr5+W7x8lveYKVBIBY2UE2JNr2HU2rMmobiOHLYeONEdWaSPIGuWjyyB2ZmubWUHn9K1TJp7XEkhQvYGgEHefLf4/Rb+y3HGwhaV8KHmfTOZgMkfKNAENhoCT9I77CrTgf0nwXy4tThidnJMkB/+VVGU+TAfGqfSqMmHMdcgm/FbMGOzRWaWjZG4ZfdfVcJ2iw0wvFiIHH7EiN+Bru70dR86+KvgI23jQ/6V/KvE4fEu0aDf6I571UOFv3OC0h7Rxb2HmvsUvGYE96aJfV0H4muB+2uCH/qod7aOCb+gr5fHhkXZFHooH8q23p4ws73eX8pjvaNv6Y/P+F9Jbtxgh/jr8n/7ayXtTgpwU9ogcOCCjOuqnQgq2++1fNL1jJEGFmAYdGAI+RpThfB3l/Ka32jz96Pz/hTX6RsS+CwM0LlpMLMgEElszROrBxBI17sjBSEfcbG+hNC7TcSV3jhB0IEzX5jXu1GuuoLH90VMYrhwMUkaO0SSLaRV1iZQOcbXUWte4sRbQ1XuB8ThGAODOCSSedyiYpwpARvdk3zqUW5Ciw0FUpo5Kdhiv8eQP53rTpp4K57ajP8Ap3JB7d99MrKT7LxXR5PrNlU/srp97ZvkKm63dh+zME8SwPicRHiYlK5A0YRkB8MkSlPGtrA8wbg8jWPFuHS4KZYp7Msl+5mUWRyN0ZfoSW1tcg8ulaNHPHG0QWIIyz4rDxSgnmc6rBDgc8tw3eS10r3Lt514a07rntnil6XpSnJqXpSlCFjJGGFmAYdGAI+RrIaachoPIdBSlJZFzolL0pSpEvS9KUJUvSlKRIl6XpSlQl6UpQhL0pShKlKUoSJSlKEJSlKEJSlKEKM7QYrLCVG8ng9BbxH5fiKj+zeFvI0ltIxkX95gCbei2H+qtPHMXnlNto7oP3t2++y/A1P8MwfdRKvPUt+82p/L4VhM/wB1Xl36Wev5fkuul/2GEtZ+uXM93+Lc1txGGWQAML2OZTqCrDZlI1U+Yr2TCGUp3008qxurqksrMgYXs9uZFzv1rZWyHmOoP5/yrXkhY47TgLrm4aqaMbDHEA7r5L0roeqt939Ct/s6nW29YkXzeag/GtsYNh6CkJyTmjNcFKUqdU0pSlCEpSlCEpSlCEpSlCEpSlCEpSlCEpSlCEpSlCEpSlCEpSlCEpSlCErRjMUIkZzyGnmx0UfEkCt9qrPaDiGeTID4ItX85LX/AIRy6kVTrakU8Jfv3d608LoTWVLY92p7lp4Lhs8qgm+X+0Y9TfT5tr8DVsqO4Dg+7iBYWaTxN1sfdX4D7yakaiw2nMEI2tTmfFWMbrRVVR2fhbkPDf4+iVsw/vD4/hWutmH3v0B/CtA6LGb8QXRyP/tj/dpXWj2ABA0H9cq5baW81X4KLmvWCk30quRdXWnZXDSlKsqglKVqxaExsBuVNrb+nx2+NNcbAlPY0OcGk2utim//ABQtqBYksbKqgszG17BRqdBU/wAe4JC2HGMwahVyCR0jACyRWuWyjTvFGtxqbEG5tWXYeJM02JYjLGoRXvoAR3kh+WTXpesg4o0wGQD3hlbtXRDAnCqbE43aRe/YProq7HIGAINwQCD1BrKtOE9xTa17tbpmJa331urWYS5oJXPzNDJHNboCUpSlPUSUpShCUpShCUpShCUpShCUpShCUpShCV4zAAk6AC5PlXtc3Ev7sj6xRT6M6qfuJpkjthpdwCmgj6WRrOJA5lWLhfAIQkL41GlkxUgWGDXJGhBYMy3GYhBmdm22A6wHEf0ZF8fNFhnjhiVIcQqOrOpzsytHcG4XNGTbXQ1e+K4yKHiETSusapgsSwLsAotLCGOvMLpURhJcVi3nx+ExGHjhkURRe0Rlh3MJa8+YMO7Jcv4WG2psbVxLpHyO23H8uvUYoWQs6NgsFXlzq8kcqhZYnySBTdb5QyspsLqyspGnO3Ks64+GSs6GSRs8krM8kl7iRr5c62+iQoyjkthXZXZwFxjaXa2Xmda1jZ3tjFgCUrdhxv8A1pufw++tNb4tv6/rf8Kkdoq7NVtLWFzyB+Z1P8hXITWUr3+FYUNFkr3XSlKU5RrF3sVAF2d1jQbAu5stzyGupqbk7E4sC4bDsea3kX5MVIP3VByxK4KsAQdwdq0YsyxoXilxCsmVlAlkI8JBIyFrNcAi3pWdWMqT70LrAblt4bJRW2KhhJJ13eosrP2SOKwks2GmhVo2BlgSJ1kKk/3gY6CNGJuM1tSQL11Rdk54eFpg8OyLIxtK7e6qu5aXKB72nhA0051ZMLiY8RF3uHZSJUusi89PCSbX0vz1FQ3E+1XscESSDNi3iGWK9yzgWZ3YaBMwuW/nXJ7T5H5DMnzXf2ZFHYnIDy71CcX4FhsKh73FS9/3bFY0CXL2uCsQUm1/rG1udQmHLFFzgBsozAbBragfGkSHVnOaRyWkfmznUnyGtgOQtWyuvo6eSIXkcST5LzvEqyGchsMYaBv3lKUpV5ZKUrkxvE0i94620A3/AOKiZe0z/RRR+8ST8QLfjVCoxGnpzZ7s+Gq6DDvZvE8Sbt00JLeJyHgTa/grDSq6naZ76xqRysxB/A1JYPjkchy6qx2VtL+SnYny3pIMSppzssfny9U7EPZjFMPaXzwkNG8WI5i9vFSFYTTBFLMQANyaTShFLMbAC5NVuac4lyznLGuwPL4c2P3U2vr2UjL6uOg/Nyk9nfZ2bGZy1vuxt+J3DsHEncF1zcVlm0gBVfrta59L6L95rnPAM2ryFm6kFvvJrx+LhRljUWG1/wAv+a0Hi8nUfIVxVRXSzm8jj3aBe8Yb7O0tAwNp4gP+RsXHvJB5Cyzk4E8d2jY6XPgLK3rl57eddfCePNnEc3PRZNrt9RhyPmN/KsMDxbMwV7a6Ajr5043w4OpbW/0rf7vUb3qSkrpKdwc0kjeFTxn2dpcSiMUjA2S3uvAsb7r21CsNK4+EYwywqx962Vv3lNm+8X+NdlegMeHtDhoV85zwugkdE8WLSQe8JXNisI+IZMPEbSSupzco40ZXklbyUD4kgc63ySBQWbYC59Kz46jcPwRLXGL4gvdZecGHAu6j9oBrMebOBsoqhiNSIY9nefTetfBKF1ROHn4Wm/juCrvG+0r4viAxaKj5JVGFjlF0KKxC5umckubbeHpU7xwxYyx9jEMjur4iQSXWTIb5QiWEmc2uzgG3U1WuBYXPMPqxDN8SCij5XPwFWms3DKNs0fSycch2LbxzFH00vV4bfDmd9zw8EtSlK6RcOlbHfSw/r+rVrpSWSg2SlKUqRKUpQhKUpQhceI4cpVsgKEnN4GZAXBDAkKbG5GpIq19qSuIiw+NjGmUpJceJUkIIDHllkXKf3jUBUt2ax6q74abWHE3UA+6shFit+QcfxDzrHr4ejLaiMZtOfaF0uE1XTB1HM7JwyvuP55hRNKzxGCfDyNDIbsmoY6d5GScknxtY/tBqwrUikbKwPboVg1EL4JDG/UJUZxjivdDKnvkfZHU/y9KkJJQoLHZQSfQC9U2eYuxZt2N/ToPhWTjFcaWLZZ8TvIcV2XsV7PNxerL5h/SjsT2k6D79nesCeupOpJ3J615XtK4Ikk3K+jmMaxoa0WAXlYlQw6j+tf8AmsiL71L8G7ONiVLZgig2By5ixG+lxpy+BqSNu1pqqNZUNh/uZtItbUk+lgOd91s4yXiUrqsT6qviz82t7qsOo3vz0rFmv8K38UwDYaURuVOZcylSNQND4dxb5a1s4Fw5sRiMqwPOkad5IqsiqNbKZGkYDLoTbnarMpmqJAJDc28gsakNDhdE6SmFmlxNtPeO7st6aKOWdWNlYEjXQittWXH8Sw82HbPF3cZLpHiFCPAsoF1/tY/cOoNja4PMGqvC+ZQSLXANvUXqOeIxgcFbwnEWVb35DayOW/v7R5+CzqzQNnQHqo39KrNTnBpbof2T/L/j+rVDGc1pVjfdDl52XNjMvR1PzWx/2ip0CoPsybmY8i6j+Em38Qqy8I4O+NkKKWWJD/bSD/6Yz9c31P0Ab7kV3lFO2GhY9/BfOGP0jqnHKiOIfrN+A4rp7L8KWdziZrDDYclkLWyySpe8hvp3ceup3YX2XWj9qO036wxck9isUY7qANuEHiaQjkXJv6BRyvV17QcYXEAYaABcJCVU5fdmKbIv/SUj/WR0FzSYuzsxms+Qxly7OCczAsWyZTtyB12v5VlzU1RVASkfEbdwWtS1tFQXgDvgFz2u4d/5uUp2fwRjiu3vSHOfIEWVfgoHxJqTpeldRFGImBjdAuCqJ3TyulfqTdKUpUigSlKUISlKUISlKUISlKUISsJYgwIOx+YO4I6EGxB8qzpSEAixTmktIIU8i/rPD5cyrjcNazH6atbUgf4cmWx+qy+QvAAm5BBVlOV0b3kYbqfz2IsRoaK7oyyQtklS+RiLgg7o45obC49CNRU1i8vFEM2GUR4yEZZoJNC67qhbmL6xybakHcgYYLsPksf7Z8iuqLWYvBtDKZoz7R+ciqxxyQrA5G9lHzYCqrVo4me9glABDqPEh0dHXxFGHI6flpVWBvWR7QHakY4aW+q9H/8AmgDKeojdk4OFxv0/yvaUpXNr1dKuPYTgzYzC4hRIC+H7zucOGKZ3ZS8ck7qcxQs1goIHh1qnVtweMkgkEsMjxSLcB0OtjuGBuGHkRVmnlbG73tFhY3h8lbEBEbOHmN4Vxm7JPBwSZ8dBBHiInzQMiosurKArslwSxZhYbgi/lAdke0S4DEO0sZlgniMM6rqwW5IYL9LcgjmD5a8vFePYnF5faZ3lCG6qQqoGtbNlUC58ztc1xVPLVDbDmbll4dgL+qvhqjbaIIAOlt/DP0Vs4v2kwUeCkwXDYpMs/wDfSzBrgWAsveeJmsAo5KPOqkq2Fhy0rx3sCenXavImJAzAA9Ab1BNK6X3jotXDaCDDyYmElxzJ7N3dvtxz4LOu2KfJA37ZIHpbU/1/+8Ve4hy5VFBJNkULub+8fxNRRtLnBo1K0KyZkMTpJDZrRc+CtvYHsziMVArMDBA7O7SkjvJFLG3crrlGVQM7bbgHQ1O8S4zGYhhcGMmGTws4J/tRrdUJ1KEklnJu2vI3PPj+LPMixWEUCKqLCh94BQB3jAC4090eHreuSu4paF7tl0+g0b9183Yji8bXPFN8TyS5/Enh+Zbl4qgAAaAaADQAdLcq9pStxcmTdKUpQkSlKUISlKUISlKUISlKUISlKUISlKUISsCjK6yRsY5U9yQcgd1YbOh5qdPQ61nSmPY17S1wuFLFK+Jwew2IU6mJwvEiFmHs2MAChxlHeC30GYWmTfwN4h5b1Se1XYqbh5zsVkhdiFdFKhCT4UcEm1+RuRpbe15aWJXFmAYHkRcV0RY6ZUMXeZ4WGVoZlEkeTmoNw6/a05VztVhD3N2Yzdu4Hd3LvMF9q20kwmeLO0J3OHA7+7WyoVK6Mdwx4CcwvGScjC5sDsr+Y2vz/Hnrk56eSB+xILFe74ZidPiUAnp3XB5g8DwKVgWseduvIVnSomkDVW5o3PsWmxHLxG/yPAryhNY92OlBGOlOsztUW1U6bLe+59Nnyv4pv6edZ0rwm1NJvopYohECSbk5k/mgG4fXNe3tU/2f4blHesNWFlBGqrz+LafAVo4NwfNaSQeHdFPP9o+XQVYK67BsMMf9eUZ7h9V4p7c+1baq+H0huwH33DQkbh2A6nee5L0pSuoXk6UpShCUpShCUpShCUpShCUpShCUro/Vsv8AlyfYb8qfq+T/AC3+y35UzbbxUvQSfKeS56VtlwjqpZkcKoLMSrWAAuSdOgrThW70Ax+ME2uuutr202NtbGmmWMGxcOaf1WfZ2tg242Nl7S1bvYpPqP8AZP5VCYiRlkcZmXxfAHzB2qrV18dK0OOdzbJSw0UkpIIt3hStKisRKzKM4sCG2uAzK1vu0086ksAjvGGysb31sdQDa/xqODEop5TG3gDdOkoJWM2rXPBZ0rZ7O31W+Rp7O31T8jWh0jOIVbq8vynkVqZQRY6g6EHYioTG9nNzEbfsH3f9J+j6fhU/3DdD8jXndHofkarVENPUN2ZLFamG1uI4bL0tKXNO/LI940KpE8JRsrAqfP8Akdj8Kwq7YjDK4s6gjowqD4rwVFUsjMpH0VUy3J5ZR4hXK1WC7F3RPBHAnNevYT7fdIAytgcHcWgkHw1HMqFpWWGwc75bRNcpma/hta2gzDU3O1GwkoJBikUgaXFwfit6xDTyAbVsuK71uLUrn9GH+9b4d+Yvvy0SOIscqgknYD+tKn+G8CCWaWzNyXdR/wBx+6s+z0KpAhOkjIDJfRs3Qg2tbpUmXHUfOuuw7DIIQJJCHO8gvFvab2rxHEHOpoGOji00O07vPDsHjde0rHvB1Hzp3g6j5it/pGcQvO+qz/IeRWVKw71eo+Yp3y/WX5ijpWcQjqs/yHkVnStftC/WX5intC/WX5ijpWcQl6rP8h5FbKVq9qT66/aFPak+un2h+dHSs+Yc0dUn+Q8ittK0+1p9dPtD86e2J9dPtL+dHSs+Yc0dUn/bdyK3UrT7bH9dPtD8689uj/zE+0v50dKz5hzR1So/bdyK30rR7dH/AJifaX86e3R/5ifaX86OlZ8w5o6nUftu5FfSW4LF0PzrWeDR9D86kmrW1cl0z+JXqYpIPkHJfGv0m4548UYEJESpGSBsxIzEt5jMPgPjUJwTFZCWU2ZdRzB3Go201+Zr6t227Hrjoyyj/wAQqBYjmIWwcsVYbW8Tcr7VEdlP0bjDESYgq8m/dgXRSDpdj7/I2tuOfPPka9z9q/ityZ8Jw408Q2SbC2meVzy4+tlMwd26KwhmOZVJsLAEgG15Cpa19wLedRfH+FKInkMGVgvv97tqACVUi9qtzVx4/BLMuV7lcysQDYGxuAeo8qsSPe9uy43WMaGPZIDRe3Aa8l884Jw4zORlD5VzZSQq7gWPMXvuNedjtVsMBA1gPK4V0PrYG1+fTapVIFQZVUKOigAbW5elYtTYy9gyclp8MiYyzsz3D6gqv4rikEbZXEinTcA2B5nKxt1rogaKQXRg3odfiNxtzqP4xwJpsTe9kZAS2hsygra17k6A386lpMGpVQRfIAFJ94WAAII1B05UComJN3eaWCl2nvD427IOWWv53LW2GWtTYcVkwddvGPPRx8dm38j6nWuabiiL790vtmF7/Zv99L08nzFXur0jfjYB3geui58TweNyc2c+RZso9BsK0Rdk45A7gRokZCvLPII48xF8gaxubEeWoF73tKvXsOPEcZR0kKiYTo8LIsscoXL/AInhYHXfqdNqjB2j7yuPj2GWjaFX1wkMR94KY2KErJdCRYnxC2cc62HCDEOAhViqSuSWOXLGoZh4Qbki1qlZuImTEzTvEwSaJ4TGrr3gRoljzXPhzaXtqNtTXPLxL/xDzLE4VoGhVGZC+sCxhib2tdadfLZvlfRFjtCQM94DI5XHYoKLBwrZlJUkA6MQ2tjbTX1rKRVB/vZOX+K9vxtzqxcE42MLFGjxSO0TSshjZAp72OzBg2uhJtbyrRwLtHJg8OsKq+glJKMoUs8SKm5v4WBNNBt+pPc25P8ASBt56qME9xob1pkxttLjTf8A56V2Y/HifESStHJlcCyq6K+cQxoGY6gjMjEjc3FdXA+1DYVEjKOw72SSYIVCurYcJksTycZulhSiV97bZQ6lhDNoQAnLKwUO2LOvkLmwvYdT0Hma9vKYzIFJjVlRnAGUOwuqnzOnl4h1FSvZntR7Fh2jMbMxbOrJ3erd0EyOH3AtuORI86isPxIpgpMMysTJLBKGRrIGUrnVl5rZNAOar0FHTPt8ZTuqR7RAgbYEbhpvXM2Mbr91azjm6/dWLVqaoesS/Mea0hh1J+03kFsOPfr91azxF+v3VqatbU3rEvzHmpBhtJ+03kFuPEn6/dWB4m/UfKtDVrak6xL8x5qQYbR/tN5BdB4rJ1HyrA8Wk6j5VzGsDSdYl+Y808YZR/tN5BdJ4tJ1Hyrz9bydR8q5DWNJ1iX5jzTv9Mo/2m8gv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26298" y="16033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NEZAKET İFADELERİ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6859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-14199" y="33671"/>
            <a:ext cx="9144000" cy="65556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 </a:t>
            </a:r>
            <a:r>
              <a:rPr lang="tr-TR" sz="6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Tanımadığımız insanlardan gelen bu önerilere kesinlikle hayır demeliyiz. Bu insanlar kötü niyetli olabilir.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503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ozgunresimler.com/data/media/3446/etudiants01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79208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8864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GÜNAYDIN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48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AutoShape 2" descr="data:image/jpeg;base64,/9j/4AAQSkZJRgABAQAAAQABAAD/2wCEAAkGBhQSERQUExQVFRUWGBgYFxcXGBcbHBcaFxoWGBobFhUYHCohGBskGhUYHy8gIycpLi0sHh8xNTAqNSYrLCkBCQoKDgwOGg8PGiklHyQsLCwpLCwqLCksLCwsLCwsLCwsKSwtKSwsLCwpLCksLCwsLCwsLCwsLCksLCwsLCksLP/AABEIAM8A9AMBIgACEQEDEQH/xAAcAAEAAgMBAQEAAAAAAAAAAAAABQYDBAcCAQj/xABAEAACAQIFAQYDBQYEBQUAAAABAhEAAwQFEiExQQYTIlFhcQcygUKRobHwFCMzUsHRQ2Jy4VNjgpKiFXODk/H/xAAaAQEAAwEBAQAAAAAAAAAAAAAAAgMEAQUG/8QAKxEAAwACAgEEAgAFBQAAAAAAAAECAxEhMRIEEzJBIlEUweHw8UJhkbHR/9oADAMBAAIRAxEAPwDuNKUoBSlKAUpSgFKUoBSlKA+ExvRWkSNwa83byr8zBZ2EkD86hcUblpw1m7bNnlrTLqKjqbZVgY9IMdOgoCZuoTENp89pJ9BPFRWNzi5h3UXbTPaaB31oToJna5ZnVHADJq3O4FRuN+IljDqpvxDcPZdLymeOCH8vsRvzWlgfiNhcXbIcLbUndbrm2xHoY0E+geukkmWrF5uiWDeX94CBoCEE3GYwqr0ksQN+OsVG28f3LEMGxGLcKz2rOn92u8Aa2VbdsHVBYgsZieBUu0Xa+1buYd8Ni8Nctm+O8t3LiBrbG3cRXO/yhmVjO/hBEzNTuH7cZbhgLYxdq45GpnDoxdvtPcYGF92gAQBsIAaJ1cRim/wbSDb5rrFvUQtuAfqfrUirgyJEjkDp13qkX+2tvFMLVu9YFsmLk3QhdSG2V24WQoJAJgmI2NTzdosLh7Y1XrMloCowJZmOwA1Esx6k+pMUOaJomvtQmT23vMb1/u9QJ7pEfWLSnaWMQbpHJEgcDqTN1w4KUpQClKUApSlAKUpQClKUApSlAKUrWx2ZW7IBuOFkwJ6n0HWgNmlV/M+3eEw6d5euaE4DQWBME6RonxQCYrnWb/HZrjgYDDloO73SdBEjY21HO3OoEevFCSlvo7LSuP2vidj7qMt7CYfS22kPcEgzPjElPeKz4f4i38KyM2HutY2Dr3gvMo6lGMMY6TyPXcR8l+yftXrejrE19qpZN27wuIxIFq8jC6qqoJ03EddZ0XLTQwmdjHMjym21Ira0KwX8OSQytpYbcSCPJhP1B5HtIOrmOfWrKszsAq/MxZVVfQu5An0ma5b2q+LT3w1rA3LQVhBuEXFdN/szsxIBOoSvvTo6pb6LB2v+INjCFrDjv8SxOi1bcOu+473Up7uP5dJMcT0orYd8S3e4koGIHgt20RFA6KsE87kkyT1iAI/J8rS1LwmtpJcMXZiYnxMNp8hW++IHkRWbJl+pN2LCp5ZtW8MqABVAjboP9zXnvD1g+nSsNtz99e2rO2aUQXanDB7ZJADeESByJBgn76l8rsW7agIigRvAXf386h+0+AU2jcLMpECdTAQSB8oMHmpbK7YVFBLNHBbkjpPntVjf4orXyJO4bbqVZRDbRA4+6o5OzGFG4w9v6qD+FbyNXo3PKoba6LdJ9mstlsOpbBsbDgbG0B5yBpbYiTMHmrZ2c7cYrEwl7FYPCupIYtabVdG0G1ruhBsd+SD9kCCa2fWsFyDsRI/A9II67VZGVz2U5cE1yjtmW4Q20hrr3mJLF30yZ6AIoVVA2AA95Mk7dcU7OdtmywqjMbmEZvkYmbPAiy7GNO38MwPIjg9dyrPLGJtrcsXVuo3BQz9G/lPoYNappUto864cPTN6laOd51awlh799wltBJJ/AAdSTsB1NcpzXt7i8attbcWLRRTcP22JUahp4CzIAncczMV1tLsTDro62MytaC/eJoBILahpkGD4uNjtVezb4mYCypjFWblzhbaXFYluAGIMIJ5LQAJNcozHAW7oU3y97SNtbsVG0eC0CLaAeSqBXvCG2ghFUDYbADYccCqnmX0jQvTP7Z0nsl2rLWQt/HYC/fLMT3V5YAYkqggcKDEx0q42LhYSRHsQQfUHyrhBwFgyGs2jq5Ghd+u+1espwdzDMf2TFYjDrvCKytaBJna1cUr1os0/Yr0tfR3mlc47Pdr8XbKpir1i6GIVXcd1qYzsXQFVJ2ABTfjUTtV6y/MTcJV7bW3ABhoIIPVHUkMPxG0gSKtTT5RmqXL0zdpSldIiqV2vz/A4a4nfquJxXFu1p1lJnfTBFlTv4jufWNpXtZm72sPiGSVWzae49wRPhUsEtz9swNzwD5nbi2T4Hux3jktdueJ2JJJJ5Mn1qF14ouxY/Nk1muObFBf2hbelBCWUHgtg9FnkxEk8+nFRd7N0siPCgHA2AAHp0qLz/tALZKJuSDqaYC+ckdapt7EiDqAdj1aTHG3iqlQ75ZsdKOJLse19oyDdUH04/wC47V6w3ai0fluCdxBYb/SucNueAPaj3m44jpU/ZRX7rOoJetMW2BDQTPn0I6TtzzxUnlvaLGYYNovtiLUEJbvs50TP+Ip1MASI1aoAiuPWMa6cMQPIE/lUngu1V1OSG9x/UVzwqemHcV8kWLCZY924DjGuXHUQveEsigROkHbc7+W/nNSGI7MWiJUBTyAAPvjoa1cn7SrfhZ8XMHoZHB61OC9935VVVUnyWxMa4IzD2GUiTuOvnUkBWPugJ85NZFFVutliWjMjRQsSf718XmvVRJERn2GUpqeXEqNJMKJYCY+s7zUhlqKF8BEHyMj6dBWHGYdWMtuB0PAPn78fo1mDi2hIA9uBJqW+NEdfls3dYB9aB5rey/s6xGq45UsAYESszsdoMCPrPPNR2Lw123c7sKWdlJX2BI8QH2tx1iOoqlZJp6TLOVyzIaxXBXy93qW0d7XzdEYEjz1TAG+3J+tfNWpQfPy/KrFycbIC7lt7EXXDvoQbKE5+pPE+m/HFbNvDPgzqtYi7Z82S64EgCNaFirDw9fapNXAJ6D8zUNn2NVEl995A9RuIq2bfSKamdbZ6zXtJfx1xL2NuA20/g2wNKgjY3Gt/zHzPE7RxUZj+26iVQExtI61VMfmrXNzt5CtJia0vHvmjN7nitSWG721uHhVEbCZrVPai8T8wE+QqLs4UuYFSmF7POxg13Uo4nbJHLe1Tg+Jwfcf2irRg+0a6ZaCOpUgx9DvVKvdnXUedayW3tz09T+vSoOJrotV1PZ1vvRdtlNZAcEB1IkeqnoR+ddC7D58bgFm46G6qnV4gHuBdMXRbjeQSGK7BhxvXD+x2Y7d3v1IBnbfj7iv41bMNhjfzDCW1bu7hW61q8OUdF1CQPmUkLK9QGHWoY9zfiSzJXHl9o7nStPKcY1y0DcAW4PDdUGQrj5gDG46gxuCD1r5Wk84558VM1vlVwyhbGHvOwa6d2um2UZkA2ADSeSdQVto5oebYvulMkmAST1hR6bSSa6r8WsEHwlpjyl+2R/1Bkb/xZq5Xn+Vm4jBeY++CDVGX5LZtwfB6KXh7JuSx5clvqeAT6cR6V7TICSSSdvx96s+GyUKoA4A/W9b9rB/o1F5ddFix/spOIyUqJPHt9PPyrG2TQJIJJ6eUVfL2BBH1E/fWI4LxHbyA+vNc91nfbOYvhzLEDYbVrkV0PE9nR4o4JLRtsTz09Jqs4zs06nbeTtV05EyisbIexeKEEbHoRV47PdoBeGhh4wN/JhxPpzxVXXs9dPAG3PSrT2ayhrQbVA1b7GY2jc1HK50SxqkywjgV6Br4s17ArGawpivRNfAfup0rh0iM0wIfcTqMdTAAInw8Vt9yqWT8zBDPzEkgHcBvPTxNaucK0AqTM8Cd4BIBI4WpTBEFQQFgjgcDz4qz/SiH2Wa3iLsTbCvb20mZJG0nVr367QPesrZgV067TaidII0dWAEeKeCT9PUVA5LnX7ORYuTpnwOf5TwrGN2HHnAB33q0wrQ2xA8QOxjaJB6bEifWvKyS8b00apfkuzSvYx2tXdVlkjUBrZYYcBpQmJniJ2qs2gdV4HYhzsOOFmD1EhvrNbuY9ozcde5lrakhjAgtMBhPIUrwDvPpvq8dd9/r6/fvWzDLlcrsqp7ZjECaoHanXcvPzCwAsHiCS3sSD91Xq/094qMxeFGqY33APWDG0+Vasb0ynIvJaOctYPlW/hcjduhq22sBbuk+E6gQD6bSD7HzFSuGy8JtArQ8hQsZE5VkcDxATPNTdvBAdK2kSsmms1U2aZnRH3cOOI/QqEzDLA3TbfcfWrQ9qsLYQEUmtCoIXJct0urE8KQB7xvP0q6dmrI/9TwdwqToN0E9F7xNCsT6uyqB/m9DUXh8LU/2RTVirCzK4lVvR1S3hnL2WEf8VyTv9lfWrce6vZTl/HG1+zouYZALrlxcu2yQJCMACRtJ25iB7AV8qVpWo840s2wHfW9G0Fl1AiQyhhqU+6yK5JjcgbDXLllz8rFkM822JKn6bg+o9q7RWlmeUpfWHAPTcbEeR6+xEEffManyWi3Fk8GcbOEr73O1WXNvhpibQnB3kcAk9zeEbE8JeG4geYPvULjez+YQCuEuqRyJssrb8qVuT9CB9KzPFRvnPDNPuq+NZjepPD5LiiQHwl22WMAnQVJ/1BvCP9UeVT2G+Hl9/wCJct2x00guY9Z0gH/uqKxV+jtZsa+yjXU5qHv3ZS6yI1wWVZnZRKpp/ncbKfeu1YH4dYVDqcPeb/mMdP8A9awse4rnPxk7Vams5dhlVbJhrkLCuVbwKkcopWSRtIA6GrZw65ZQ8/k9SitZVh27te8guZJ+pJE/QipJBtH31isggb79JrMnNZ6e2aUtHoDavor2FmvumokgBQjy4pNfG4oDVvjkfris+EAAEdOfy/pXm5b296YdIEfr8a79HPszOAylSAQehAI+o61j7htC29bd2pkL5zyHP2x6Hb32r2zV472Nt64dMq2wONvQbUI5rzrr6Go2dMV0jjjr91YcR4gfr/8AtbF0R+uK1L3h54P62/XnREWWLsh2aw+Nw4VbS2sVhgbd42z3RvpcE27+pQQzyh+cESLgjgjznvY3FYMamVsRaH+LaWXUf82yonb+ZJHJIUVH9j84OGzLDXdX7u7OHuAmB+8g228tnUD/AKq7vW5aueTzqqsdaRwGxdkBgQykSCDII9DWzbuium5x8NcDiWZntFGYksbTvb1E8lghAY+pBqv4v4ROBFjGlREAXbSvA9GQoZqt4S6fUoq1e7aCQPPj1q04D4VXbYIbGB56ta49ocbe9MF8K9WJD4i9cdUUfLFtWaZi2FJdFiNR1yxgbAEGPsMs/ipIzIsgGMuNZEi2kC+4kQDv3asPtsOYMqpnYlZ6dYyq0jm4ttA5EaoGrTCjSDyFhF8I22r1gcvt2UFu0iogk6VECSZJPmSSSSdyd62KviFK0Y8uV5HtilKVMqFKUoBSlKAUpSgNDH4i6ZSwqlpAZ3nSk9YG7kD7Ij3FcJ7V2w2b35YubIS3qbcnSisx8l8TwFAgAbc1+ha/NOIcvmOJuSf3tzEtGxGlbpVJ9Y/CoX8WXYfkSzwBHlH3mvqGtMYmDHHj/MbflXuxck9dulYmj0kyQQ0IrwlQ/aPOWsrpT5nkKZErH2tPUD86St8IVWlsmtJrHO/WueXO0d8KtwYpzdLMGt6AAoHBn5WnyjarxlOON6wlwgAsJPoeDFSvG55IRlV9G5zNfFNNNfagTPJeeK8mwfOtDPcY1qxcdNmA242kgTB8prn7ZgwZDbuXdZA1lj9uTIWDusRz61ZGLyWyu8ql6OoIelZAeetVnsvnD3tSv4mXctIBIPHhAHkanwTUKlp6ZOaTW0e75lTWji7ngjaBv9RxWzfOx2rQxb7eUjy/P6UlHKZo5Xh/2nE2bJLaXvWE8JiDr1MytyGCAx7g9K/SOVYi54rV0HXbjxx4bqn5XB4DbQy9D6EE8P8AhhkbX8ytXJi3h3Zv9bC3sFE7Be8STv8AMo61+gK3ytI87K9sUpSulQpSlAKUpQClKUApSlAKUpQClKUArgXarsRiMA17ExrRrhSQflW5dbumPlsQp/zR0Nd9rUzbLUxFi7ZuCUuoyN7MCPv3o+eCU05ez8z4q+Q3zA7gx7f33rJh8dDsJPH5z1rB2hy67hLrWr3zKxUt/PpYjWB0BkN6TFRqXG2aD/f/AHFUODarLnh8RIEbTFYmwNhhcW+wtFwui+RIt3LZYr3kfYZTpJO23QkVB4PFMOsHyP8AatxM7X36SOOTyTAqtJy9onTVLRD47s2LlxipQLy11HVrP+Yq0SepiB6xVvyzCkd3aRITQdLOCB4YB9TIM+sEzWlluZW7txfm23IIJE8gHaOh384qxZh2jtWE13WgTAjckxMD7q7bb40diUuT5eyK4dH7wRPihY2Enqd94FecVkD6TpuyeRKxx0JB42qMtfEF7kd1gcTcU8FUJn20g/nWe52mxijU+XX1TkmdwP8ASQPxqPhX6O+5H7MecZM/dOrlShUgsDBWeuk+XOxqoZV2aOuCFtkH+NcY93BgSg5YjoBz59a6Dl+eW8RbW4hlT5iCCD1HmCKr+Y5wlu8VLrBMhV3MtuN+g2PTqKlDa4OXKrkwjAWLdwm1JC6VRifEdJZmd/5S7sx0+QXbatsXY9ud/XeofE5sZkKYnaVf1ggxv/StC7m2okAyeoB9OPvmjl1yc348E5icyEwNj5+n94NR2rXsAWYwoUfMxJhVG+7GQAPWtJVuO620RmdyAqqJLH/Ko56+30rtXw2+Gv7KUxGK0nEAHu7Ug9zPJYgw12CRI2WSBPNWTBTkyaJ/sD2MXAYe2GjvtB7yIgO7anhok8Im/S2lWqlKuMYpSlAKUpQClKUApSlAKUpQClKUApSlAKUpQEF2j7IYbGqRiFBWJnhkaI1o/wBkxseQYE8b8Gx/Z5XxDphHY4ZDCXngm4IE6YA1CZAaNwJ3ma618X86S1gxZL+O86zbU+J7asC8+ScAzsQSOtcrwvawElSukdONthIMHz61Xbf0asCXbZG5x2XdU1d7qiBuI5MEyOYkbR/tuZZkGHYCR3rDqxJ/8eBW1mOLV7ZEzsD+IreyXAnTFZrdOez1vSTHnykyNxHZ+3OpNVsgR4GIH1HB69Kis9wVx7elv3gU6g0QRA+0vDDncfdV3vYLaoPG2oqGO2uzT6n0+OukUC5mOIT+HevKp4VbjgD233HtWtaS7ffSWZj/AJmY/UyeKnc5t6DtADTMjg7nYev51rrhirC2HjUNRgQY9x5n0raqTWzwqxarRKYKWtratMVsJIZh81xploPQT1qbwGXpb+RR79fqx3NRWAWCF4A2A8h0/CKs+AsTFZMrZ7PpMUnk2dqhc0wSuPEoPrG4+oq5fsW1Q+aYSJquNo05vGloo1nMP2diQ1wPpbu7iOVeWXSUYjffiRVuynLAEVn/AIkDUd+f9XM+s1U7mGBxCEjwhvD7qC28dNhvU5hM54BMbbiODNaa21weJpKns6X2c7d3LD2bN5u9t3Li2wzEm4us6VhgPGNRUeLeCTqMQenV+e+x2IXEZrgw0aRcOkk/MVtvdOkHpqRB71+hKujeuTFmU+X4ilKVMpFKUoBSlKAUpSgFKUoBSlKAUpSgFauaZkmHs3b1wwlpGdj6KCTA6nbitqqL8W8cVw9myDHfXRr6eC0DcP01i2COoNcb0tk4h3SlfZzTOMa+Kd797a5dAkTItqJKW1PkoPPUyetUo4FixcDqwHO4BiZFXTEDVWPD4YAQAIHA9BxWP3dcnvP0qrUohMqy5jcD3OBwPXzY/wBKv2U2gBUPawgqUwt2AJqqsyZsxejcIk76AioDMLAqVN6apOfZ0j3B3IXWqMRduFlt6GdbbRHIn7R2gSCa4n5Pgsyaxx+RqZvgQ3SZ59h+f+1aeWZfDMemwHOwG5gdBJNZcBjQwa0wRDZHIYMhQbag5PA4/UVs4ZhNuHtxcZjDHdhvGgDnp9K07aWjykpp7JDAYLcbz61Y8AsVCZVi0FtDcuWpY6QVYaS2+yk81NYS8rKGUhlPBBkH2I5rJkp7PY9PE+JKi6OtQ+aDV7VtvcrVurNR9ws9haKfmNgqQ6xKzsdxBBHE1EnNkUNNgaz1DGNupncb1ccVhJqt5ngBqnjjb6/hWvHaZ43qfTtPZ8yN7m90fxEIe2QOGQ6kA8lkcdQa/UmBxQu2rdwcOisPZgD/AFr804RNFqE+doVfV3IVRt01MOK/SuX4UWrVu2OERUHsoA5+laIe9nmeqlSpX2bFKUqwxilKUApSlAKUpQClKUApSlAKUpQCuZfFs/v8MPJLse5Kf2rptc2+L+FOrCXOn722T6kK6/gjVG/iy/071kRze/iIjmvuHxEmsOKsE/jUXhMTpaPv9f1NZXG0e0s2mW2xdraR6icLiNq3kvgckD3+6sVw0z2cOVVPJuAyCPMGqDh2a1cC4hLq3LaW7Kd2hKui3RcLKw6lQBt67g8Xlrw8x99e1uUjJ48HM/p/daaetFZXIydd9os+HTb73xm0gOos/iiTJgTt94rTweFKJgma0fDccHQhkghgjFeRqO+/vtVwxFpbi6W42P8A2kEEexANZQKn7z0U/wAFO9r+3tP+RQ7FkrgcMGtPqt4kax3ZJADsTG24iBt12q+2LCooCKFXoAIid+KyAV8Zqjd+RbgwLF974S/4Pj1huMPrX13rVu3qr76NDaS5MF9qgcw5+h/t/WpLF4kCajhaN64lq2C9xmCoo6senWBtJPQAk7VtxRo8X1WVMsfwzyA4nHW5BNvDxeudRIkWlM8kuC3/AMZ8xXe6g+x/ZhcDhltCGc+K68fPcPJ84GygdAAKnK3StI+ey351sUpSulQpSlAKUpQClKUApSlAKUpQClKUAqE7Y5D+2YS5aUxcEPbPlcQ6ln0MaT6E1N0odT09o/Od3cHYgglWUxKkEqynyIIINQmaW1Xe2DPWY9/1Fdb+I/Yd9bYzDIXkTftKPEY/xbYHzNEal5IAjcQeZ3LAYSNwePeqGvFnpxayLaIzL8ygxv5/02qa/a0ZG17qR4gRMj2qCxeXkbr0/r0rFYxjrKgx6kTBM7/SoVCo048zjhmHA5fhmm4bZKF2AUM3yghViWBJPPO5MDyqRwWYlLN22oD2xfS2FuGYt3OV8PlxE7SfKK1cNlQgRfuqwj5TEcmYjfk7z1rfs5SGtspusXd0dngfMnED2HrUb0+zuFVPxST0+tc8f+mcYzub+PuBdXdLa0rOwDCWA8gTvtWxiO0N63hWvFLZKOASJ0OpYCbe56GN+oPPFY3yRXa8TduReVA4Gn7PBkjy/M+kbeKyY3cObL3maYloXbSZA0gbDj1rO/Hjf+3/AF/k3z7uqUccVrrtttfyPeJx10XMPaupaOu5cmCxA7uWtkeuwO87gbeWpY7RYhmQFLXivXLOzNuVkg8bARvzPpUji8t1tYY3G1WjMwsvIgztAnrA860f/RAmg943hvNe4XctyvH4+p9IinLXP99/0LLnLNbTetr9dcf1M+VZo921rcKG1MvhmPCdJO/mQfwrDi8ZBitS1bFlGXWSCzMJA21EmBHvWnZD3rq27aPcdzCoolm49dhvuTAHWKvjGt7Rky+opQlXf2LuLltzzxtMmeg6zwI612f4Z9gThh+1YgRfZYRP+Cp5nobjCJPQeEHmfHw/+Fi4UriMUFfEDdFmVs+o6M/r04B6nolbJnR4WfM74QpSlTMwpSlAKUpQClKUApSlAKUpQClKUApSlAKUpQCqX2r+GdnFFrtg/s987lgJS4f+bb6n/MIPqaulKdnVTl7R+de0PZvG4Nv3+FZk6XbE3FPnICgr/wBQHpNQWHv2bvysDv12/Ov0vnucphbD3nBOnZVHLsdlUT1J2npz0r825p3mNv3rhtJLOdd1GjxRGm0AACECqu43jfck1VUpG3Fmuuzz+xkRG/6/Chu6d/116RUfiHv2RAcmNocA9eZ5rSHaInwm2G8ypiZ9xtUfHZo95IsWGzQGJIqUw+NB61SDmKzMFT68fhUjl+O9QfWf16VXeI0YvU6ei3/tFa967WvbxEjao7O81FleJZuB7dfpVE4+Tbk9R+O2zfy3I72Nv9xhwrPGpmYwttf5nP5ASTXcOxvYWzl9vw/vLzTrvMAGad4H8qjos/eSTX5TsZjdW53lt3W5/OhIYf6SpkcCuv8AYH4231ZbWYrqt7AYgKQy9JugbMvEkAEdZ6b5nxR8/musj46O40rzauhlDKQVIBBBkEHcEEcivVTMgpSlAKUpQClKUApSlAKUpQClKUApSlAKUpQClKUApSlAVP4j9k7uPw6LYdUu2nNxNUwx7u4gEj5T4+YNcpwGEa2otXEKG2oRlbZlZRBDD8Z3BBBBIM1+gqge0/Y61jV3LWrsQt63p1AeRDAhhzsRtJgiaruPLovxZvDvo/P/AGnwZuPatDbvGgn0Xc/lXnF9kbRQFfDA2iTJ8yOfurrOU/CEq6nE4tr6ISQqoLZMhh4nDEwJnaJgTtW2vwsGrfEEr/7a6o9TOmfXTHpUFNpcF7y423s4Bguyd7EYi1hklmuOFBjjqzH0VZbnpX6Cz74S4W9h7du0Bau2ba27d0CdQUAAXR9sbc8jeDyDP5H2Qw2EbXat/vCCDcbdoMEgH7IJAJAgbCpqrl1yZav8tyfmjGZa+EuPbvroa380mR5hlMbqeh/qCBH4HI/2sm9dZgp+Rdvl6Sffeu7dvvhzbzJdWpkuqsCCAtwA6lS7sTpmdxBGo88VzbMsovWPnsMoEgeK0dx0EP6e1U0nPxNs5lkWqIDC5ZbsXQukHVOkwORv5cxP3VP28OrLBAE1pNkeNxLWmw+EZwjyS92wu4WNj3hP2t9qteD+H2Y3BDDD4cnli5ukbjhFUA7T9ob1W4tnVlxzvkt/wwkYLRvpt3HVJJMLs2kT0BYgDoAB0q21pZLlS4awllCSEEFjEsTuzNAAkkkmB1rdrUuEefTTbaFKUrpEUpSgFKUoBSlKAUpSg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8"/>
            <a:ext cx="5004048" cy="685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5" descr="data:image/jpeg;base64,/9j/4AAQSkZJRgABAQAAAQABAAD/2wCEAAkGBhQSERUTExQWFRUWGBUZFRgYFxcYGBUXGBUWFBUXFxgYGyYeFxojGhUXIC8gIycpLCwsGB4xNTAqNSYrLCkBCQoKDgwOGg8PGiwlHyQsLCwpLSwsLCksLCwsKSwsLCwqLSwsLCwsLCwsLywsLCwsKSwsKSwsLCwsLCksLCwsLP/AABEIAMcA/QMBIgACEQEDEQH/xAAcAAACAgMBAQAAAAAAAAAAAAADBAUGAAIHAQj/xABBEAACAQIEAwUFBgUCBQUBAAABAgMAEQQSITEFQVEGEyJhcQcygZGhI0JSscHRFGJy4fCSwhUkM0OyFlOCg6Jj/8QAGgEAAgMBAQAAAAAAAAAAAAAAAwQBAgUABv/EADURAAEEAQMBBQYGAQUBAAAAAAEAAgMRIQQSMUETIlFhcQWBkaHB8BQysdHh8UIjM1JiwiT/2gAMAwEAAhEDEQA/AKUWIrYG/OiFLm1SMfZpyneGyjodzStWvYOlbE3c80FEslLSRWp2SEitGFxUKQWSttqHI32YryKY79K1xOkdulCwfivY0SMrLNh1Dm0yPEb0wqaUlw6XUg9amsLgjIyogLMxAUDck7CupakTg5u5a8H4PJiZVhiF3bYcrcyTyA5mu89l+zcWAgEakZjYyOdC7nT4DkB+pN1OxHY1cDFc2aZwO8bpzCL/ACj6nXpaW41wkYiNVuAyPHIhIuA8bBlzC4uuliLjeigUF5/VakTP23TfvKW47xh45cPBEF7zEM4DPfKixpnYkKQWNtALj1pjhOPeQyI6j7NsveKLJJpc5QSSCp8JFyLjc6gQHaRpYymNxAQJhAzJHEzM0kkg7oZmZVCIM3n1JomE4hjbpI+QpcmbIYzEseUm0bZjIz3ynM1l30qm7vKvYgxCq9b63ePHFeWfFWyspHhHGI8TGJYiSpva4IOhtex5ab7Gnr0QG0i5paaPK0mhV1KsAykWIIuCOhB3rm/az2YkXlwdzzMROv8A9ZO/9J+B5V0usqUaDUSQm2FfM+KdlJVgVYGxBuCDzBB2NJvPX0D2r7CwY5bsMktvDKo8XkGH3x5HXoRXDO1nZLEYF7TL4CfBIuqP6Hkf5Tr+dULVtR+0GyDOCorv9aJO2YWqKmnttvVg4REGIJ5AVWuiW1eq7pZ4p9fs4/D01HP41GZ7ivOI4i8rWOlRscx3vQru0fQahr81R49U6XvodRRxPt0oCxhhe4v0/vQxINqC8ELejkBT6yC3WlnloQYcr/OsLChnKMX4WyyE86PhzYm+3mf3oEdvjy6Dzq59g+yUGOzh2IZdrOtzfZstswAta5uCTytVm80EnNN2bC93T3qpTTsNbn4GjYWZ5bXu2thYXJ8hbc127DezPBoQe6UkFiM12tmXKRqdRba97E3FSkmBw2FjLlQiLluQvS0aaILm1wL8r0w2I9Vlu9rgmmtJXz0/DZQO9ZHWM2KswsGDXy5b+97p26VuMYRXUu3kyYvASPDlbupNcmSS1rZrsT4NGBJW+1hmBrkb4VuenrXcBFh1YILnYNqb7ScKbA4oxtY5SCp5Mp2NDn7QyNtYCle1HbR8a6tKoVlFrjn9NqjYi3Qn0q1kcIGyKahNkhMnFve5AIO4rYZWOhtXsOHdtFRiegU0u75b3HqOdDceq6SP8MwuhPu5QphckUrgTlktTCTlfEBcUZcH3vjXcb0WLKzjqdzt5QYoftdOfKu8ezzsT/CoJph9uw0B/wC0p5f1Hmfh1vAey32e5SMbiF8W8CEbD/3WHX8I5b9LdUo9ZVZtSdvZt46rKyspfGcQjiAMjqlzYXIGY9FG7HyFckgCTQR2UHQ61A8c7PK6+6WhQM5w0YVFxEg1QOdLjS2U6E2vtapnCYxJVDxsrqdipBGhsduh0o1QQCFdj3Rusff38QufRAxMs2W+OlUrBh44sqwpcZrg5bqNAZXNvwjlVywGDbwSzW7/ALsI+Rn7vfMcqMbb8yL0R+FxGXvig7wADNsbAkgG24BJ3qr9seI53aCUNBhkCtJOY2ZpC2gjw5CkK2ti24vYDnQ62C05uOpcGtx4/sK5HlyTlW5MSpZlDAstswBBK3F1zDcXHWi1VMJiAgGJmibDxqVEKDvGnkGRkBxCJfOcuoU3K2JJvVlwmLSVFkjYOjC6sDcEeVXDrSskRZ6fXwtGoGNwMcyNHKiujCzKwBBHmDR6yrIK432s9imVjLhCWj1JiOrr/QfvjyOvrVE7zusyjfbzFfT9VPtf7OoMbdx9lPb/AKijRugkX73rv+VVcCeFziXL57kfQk9DXmET7MVI9rezE+CcxzJa/usNUcdVbn6bjmKXwkf2a0JjaC0vZ/CXkbLWj4sHf51tjDUcSSailpOkLThPh697ylFasDGhmPwTDNTjKkWl0H9P6m9Xj2O8RK4xkvYOtwLoBdTe9j4mNr2C+ZPUc+ia4A5jl1B3FWXsJihHj4SCdWynRL+IWI8fu+ZGtr23tXBlG0vPMJI3MC7LgeE4/MzSzc9AHNj+I2VRYdAb2qP452cjmu82KUxg+MZiSEIJKg3OpyC2n3b8qsGL4VFKxeR3IYL4MxyiwsdB1v8AU9TSmI4hw/CqczRILBjmYG4V8oazEk2drXA3NEk00D5O1dd44OPhf0XnNNLqNP3YvPJyf0+qhMLwbDjAYmHDPLLf7Q94gkYSMpIsgC3a6A265bGuDyYh2Jzk3GltrW3Fd54r7WOHIrRhw/8A1AVjUtcpa4vYL4r2DXynXWwrhGKy53yWyZiVspUAHUAKxJAG2pO25q8hDnWFo6JjjZk5RWiGxq7cJw6pEueQIOQ0uar/APwlWKsmoO46U9ioc6hhy0+VIaqdraBQfaEoIAHKDx/jM8T3Qsi8iDqfU1C8U48cQ+dgA1gGI0zEcyOtSJxZAyt4l5g/pSM/Z8MDJCdBqV5irwyMI28JNs1t2oWBnF7HY10z2Zez/PJ/Eyf9Ae4p/wC4wP8A4D6nTrVU9nPs/fHz3e64eMjvG2zHcRoep5nkPMivovD4dY0VEAVVACgaAACwAHSnI2bTdqoRBWVlZRVZQ/aTivcIpG5JOgJ92x2G+9Q/Ci7YifHvHeM6RM5dZI4UW7GNCmqubtuCa37dvrCOXj/21LdlZs2Fj/luv+kkD6WrOZJeqczyB+/iuin2Oc2uce7CrjcemjwoxSiOM4hw2HwypdpzIwIMjA3LspzEqBbnerFi+0H23cQp30osZBfKkKnYyvY2J5KASegGtaY7s2uX/lhHBIbDvRGpdIyfGI/wE8uXlUH2Z7MI6Z1ZlVMTKykBDJIIpmUFpSuchipvrqNNBpTfeBpaR7GRpeen14uvCsZs5shW3h2IkdT3sXdMGItmDhgNmVhbwnzAO+lbYzARyqFkQOAQwBF7MNVYdCOtBxnGYonSORsrSGyXVrMbE2DWy3sCbXrbAcTSUsoIzqFLJcZkDglMwG17GiWL2pEhwO4CuvVV+Xh08EjAibEwlQYss3dNEw07t8rICh3D2JGoN9KFhONxQwyT4aGOPD3J72R2Tv3BIugCsz3OgY6k7A1carkvY6FJlxEa27oErCqpkzXLFkU2CyHa99PLeqFpHCaZMx4qT+D65q/OvEkFaRY3GSxtMTHhAFzJHIudgALlpzmGQeS6jcnlVgwk4dFcFWDKrBl1VgQCCp5g8qoWHxjyYgStCXxzKe7gKNHFhY2uheeQqDIbCxOt9lHOppeLRwQSd1JFJiGvsxETzhAuRSzFE90DJmHwqGuV5oDgAZ8h9ea/7HnNYyrTWUtgMYZFzGN4/Jwob5KxpmjLPIo0UpxXhMWJiaKdFkRt1b6EHcEdRqK5J2t9l8mGUyYbNLENSu8iD4e+PMa9Rzrs1ZXIsMzonW1fJ2OpMJX0D249lUOMzSwWhn3vb7OQ/wA4Gx/mHxBriHGOCTYWUxToUccjsR+JSNGHmKoWrSZO2UqOIoTmxplVpri3CGiYWIkRgGV12I/QjpQyQDSMSKyo80fC45lYNcEoQwzKGGmuoIIOtt6EiXNhuaYxHCnUEgZh1XX5jeovxXdk5zS5owEePtPi8Q4Ek8rDw6F2+4Syk66kEk33vSHF0u1+VyADr8b0z3X8PDe1nf6CkpXJQX5GqX3sLNDrfVIUQptaWhNMBquVrR4ClOH4oxuDfQ71NYKUBip2O1VQyVOJLdUcdLH1FI6+IObuWT7QYDTwnMfgv7VFRStG35jrU/FMJE86ieIQfMVmQSEHaVkFXTsT20bDL3Qt3ZJZRYbnVhy9fnXVuDcdjxC+E2Ye8vMeY6jzr5jbFlVsDbUEeRFXjsv2hYMrK2RhoegPpzUj5gEcq2GTlgs8K28jK7tWVBcN7Uo7JHKBG7+4cwaOU81Rxpm55DY21F9bTtaAIIsJgG+FUfaDH4YW6Mw+YB/20XsBPeKROavf4MoH+00122gzYRj+Aq31yn6MagvZ9NaaRPxID/pa3+6sWT/T9oNP/IfSkucSq+VE8I4ZJB9mGQwjOUGU95d5M4zG9rLdhtrcHS2r8GNRywVgSpsbcqMTWw1zXjc02mw8gEeKpDcOlWRmxDxnEPcCa7MkSM1lRIyo7tdr6nNbU2NOtxtcIqJGRiVUDvW75Xna7G+VB75F75dBY2Xa1NRPHIZZZgDHtZgCCNLDKd9hp1FQy8RbCRsmGkaZY/EmH7p3dBIPDE8q3ARM2cC2eygXtS7XC8fYTkL+3JsWfDgVxyOPkMq64bEB1DrexFxdWU/FWAI+IotUqLimIlkVMNM0ro3/ADLtEqYaPmYghUSM/QB7j7zDapfDdqhJGZY43aNHdZm08IRCzMgXN3wzAL4CdT5UwHgob9M9vH9eF3XPTxUP2pRHknSeSHCqUQJKY7yyKRd8kmYbEsmQAmxP4hSrC8KS4xbYcMqYTBxx5O9P/aMkZJuxtcRk5VGp12vqOGAI2IBFwRvqNDqK1xOESQZXVXG9mUML8jYiqmO8ojdVtAaRx94xgn19KVOhxsgyxTSscQWMiJGVK4OPIyqcS65FkQXuQbXOgBAq3YCcMi2dZCAAzLaxYDxGwJtryvpVak7OthITHhn7uJi7zzEK0qKLse7VIxncgkAtfKALA1BYSeXDMjYdWRXDdxhHLvPimY6zzXNoRzzG1ufSqhxbz9/f9Izomzi2EeXT+vTPi49V0qsrSFiVBYANYXANwDbUA89edaQ4tHZlVlZkIDgEEqSAwDdDYg0dZlFGqO452fgxkfdzxh15X3U9VO6mpGsrlwNZC4f2v9nTYO8iRiWEfeAOZB//AEAOn9Q09Kq0HEitlVRodBa+/rX0wRXPe1nstR802DCxyHVo9kbrk5Rk9Nj5UF8d5C3NJr431HO0etfquUysBsqhjuQB8r0mJSDRcfC8TtHIpR1NmVhYj4UOMDLc63Nh8Bc/mKSNk5XpwWgAMTC4/MLMA46ML0GTh8DgjxJryNx8jS0mGufAb+tlI+Z1+FCKOu9WBcECRrJD32X5podnY+Ux/wBA/emx2UDgGJ/XN18rUjHiDRVxxFSJT1XfhtORgUoFHqR4Tjhcxk6Hb1qLhhYkC1r8zRRwaUSZbG41BGx8xTUjQ9paV497t42hWWCcqfzpvER5xcf560thsP4QZND05n9q9xGLsLDQdKxfw3es4TGj9iSzd6but+Z/b3oeL4SIWtIPFobfdIOxUjRgeRGlCg4jke/LYgdPLzG4pvCcVRl7ie/d65HGrQseY6oea/kdaj+LcNeB8r2IIujrqrryZTz9Nxzp5re7S2mxwMb+H2Af+h43z6jp6UVd+D8SzoYyvexkXZbXGW48VuWut+R6Grjwbta2HTLMzTQ3XupCbyAG91cn3yLCxOpB1N647wLjDRSCxt01tqdxfkD9DY9avcUiyIdmRx6X1+jA/X1pdszoHbDweCvIarTO0shaOOnp/HVdVnZMVhnCEMsiMAfMgjXoQa5nwHHGOYMNDlkB8roQL+jWoHAu0kuBkKXzIdSp2Ycm8jyJH1tWsWIV5pWUWBJYA7qGa9vhe1B9pOvZI3DgUk524tKt3Yo5Z3XNmBQkHrZl5cjVn47i+7hY8z4R8f7Xqj9iJLYpR5P/AOJv+Q+VWvjJ73EQw8hd29Bt+X1ovs1xGlI63Xxr90xdNULxWTKsUA8nf1P9rn/5VKjgbZR3U8kDShTLkCG5CBS4zqcj5Qq3HQac6g2fvsUxHNgq+hOUf/kVd4Bdmbl7o9Bv9fyFN6YBznHpwPRXjeWmwoTiPZMHDJhoX7uNWvItie/XUsrsGVvETcm+vOoOOVkVJcWpSRTlweDiWyq9iAVQN9q9uZORQfjV+pfFYMPciyvlZVkCgsmYalSR1ANtjYU4WDkJ2PUkDa7I+fnnz69awoLgXaOUyLhsSlsQVZ2yZGSNPuiQq5KsRzIAJ2qf/i0z93mXvMubJcZst8ua29r6Xqk8SwZwkX8NbLE4aTE4wwtIdCL3HjzTE6538IGw2Fb4fEJFAsrQmHBQBO6LMVxEhVs6u13W0ZN7Rm5a+w0FVDyMH7+/FHk07X99vB4rr6fRvNZNK80jFwaNZ3xABEjhQ5zGxCiy6E2FvL13ouA4gkyB0NwQD5i4vZhup8jTNFwVn25ljjoVSu0PG+9kePvWwsOHI72UM6yyNdfBBGp8QJIGYg3vZQd6nsNxvxorwSxCQEq7hLXUXtJlY92xG2be1tDpQeOcHlxMsIJVIopBLmVryF1UiOytGVFmJvckEfSP7QRSyHuJmMeEVc02IIS8m90B2hAGha1zcAdaHkElPgRyNa3HGc8fuT4e6hkqzLiwZDHlfRQ2bKchuSLB9i2l7dLUeqNg+1DYcZ+6ZcDZY8MuVRNIbgL3aM4YrbYEFjvpU72l7Vx4OMMwLOw8CDc/1H7o/wAF6sHgoLtJJvDGC74+vpXXwTXHuPR4SIyyHTYKLZmPRb1zniPtmkue6hQDlnLMfU2IHwqm9ou0cuJkLytc62H3VHRRyFVbG4okhF1Y0Eylxpq9DH7Og0sdzDc75eg8VY+1Ha2XiLRmZY1EeYZkWzMCRcXJOmmmwFzvULLNe3QaDoB0HWg4bK3eAk5IVGgNs7XtYne177a0i+JLNcjc2VR8tugqjml3KOySOJtNH3/fxUiJh1FMRo9rgXB+vwO9ILiZUdu7ZbqSCCqfMXFZh8azSZpGzE6E3B305aD4VXs6R26gXRTyop8q2OCvsfnXkL57g+9sD58r1pHi6ERWU33DylHz7g3FO4XEOyWJ2Onyp3iHCCpLx6jmtAWRWUZRlN9au7cF4b2M+9Wwev6LSTEGg5uZrJSL1GY3FE+Q5AVDW2vaTTbBZTj4lb/uBUzw3jaMncT6xHbYNGfxIeXpVOVSxsDvytc0RFKG19QfkR+Y5Gj7fNZEsgmFFuOh6g+IU5xTgzQt+JDqrjZh+h8qluy/HAG7pz72xP4tgfjsfgeRpHhnGjFZW8UTWNuaX6VLS8LikGcJccmUc99xsaWlgbK0scgSNE4/Dz4d/i7ofTz8R8FOcQTOn8y7eR5g+RqP4HivEw6D/cP7/KmcLP4bE6gb9RyPqKQc5Jww0D3U+TWuPnWbI15jMb/zN+Y8V5XUad8Eux6t3ZrGrFi0d2CrdgSTYAFWFyTsNd6t0WJ8WLxNxZAUQ+YW2nxy1y/GNmRl/EpH+pbU9w3j2IEMiEr/AAzsBELDNdDd2B6EgCxvsLWq+ilDIyD0s++qCm8q2dlY7yF/w5m+Qyr9Wq9QJZQPKqh2OQGIagl3CkXFwqDMb9Lsfyq51raJm2IeaI1ZWVlZTiuhYnDLIpR1V1bRlYAgjoQdDVe4v2bOYSRKsjLYQRSWWDDk3zzZAPtG5669LVZqyqloKLHK6M4VB7NcPd8QZMPK5QSA4rENl/5pkuvdxxAWSIG4zaWtZb71fqjsVwkZ++jH2qpIEBZljZmG8ir72oGtiRXuA4ldu5k/6yxo0uVX7u7aeFmGuoNhe9qq0bcI07+2O4dB7/v4DoAFIUOfDq6lXUMp3DAEHnqDpRKyiJThVbjEceDlkx0z94SAsSsNUOX3ImzWUGxJOW511O1cf7Q8efEStLIblumwHIDyFXr2w4w54YuQVnPqSFH/AIn5muVYp7Ak7ClpD/iF7L2bH2cAnd+YivQDgfVJ8Qx2UX58hSPD2sHlO+w/M/pQJUMqlxyO3QVvm+xt1P6122m0lTO6SbeeACR+6Nw66xyH8eQH/WDXmFZYwZGsW2Vb3tbkelNwKFj16rfy13+tLthbANkzD7wGxtz05a/SpByidkWtaW9B9lR6tdiWXMxudTz1OtMRubrlB10IHXW/1FNy4JSMwXuz5HX5E0N8Tq4Ate2X4bj9ak0gsicz8xT0LWPnex9f3pTGtlc9DYj47/W9e4BbRqv3ib/C51+Nqlzw5JPfvptb6/lQaorUYx08Y284KnoeKRzG2kM34T7jn+U8vSozi8GRrFcptcjr6U3i+F96oJXUi4ZdQajrW1lYkRgXJNybe6o+NAisjZ0XlvYcf/0F/gD+yhJp/rSxiGpa41sLC/0rcjMfUn96ZhcMMvgBG+e406g3ploXoXd/lKvxHIoEK5d8zGxZvU8vQVHojOd+YFSE+D0IRgdiN9T8qxVYL4idNgCbeV6JuSj4nONO4+SawzXSx5E29KLwvjphfKSe7J1tuvmP2qM/ijr+fSl1UsQo3Jt86E9gkbtcunLZG7CLXRJFLKHjbU2KkbN0oEOOEpykZZFOq+YN9PKojh3F+4sh1jGnmP5h+ZqSxiLLaRCMw1VxzH61mOY5p2vN+B+hWRrI3MqKbI/xd1Hl6fp0TP8AFXItofy3FMDifesI1GVIiEX0ABZj6mw+FQX/ABCzXOhHTY9fQ70SDE5b+Zv86D2ZaCFklneUovHZsAzzoy95JIoDDxKY0B8JDAHYgbA66V1HsN7T4OIWja0WIt/0ydH6mJj739O48xrXFuITl4G5ZSpH1X9RVZw8pVwRcagqRoQeRB5Vr6R52ZRKrC+uOJ8Ujw8ZklYKgtr1J0AA3JPSk+FdpY8QbIsltsxXw3texIuAbda4f/66nxkKYXEHP3cisspNmy5WS0gt4vfvm305nWu78CwkMcCCDKYyAQykEPp72Ye8T1plryXkdAP1XAklSFZWVlFVllZWVlcuWVlZWVy5cf8Aa9mGMQn3TEuU+jPf6n6iuX8dltEbcyBXR/az2oixGIGHi8Rw1xIw2zva6D+nIL+ZtyNc+xeHEqFTpfUHoRtSz+7Jlev07nTaANbzRCh+C4sKxVvdbryPL9qPxLC5LfhLaeXlUZJAyNlYWP8Amo6ipfB8QVkyS3ItYHn5X/eiO5tI6Zwczsn4I4P0KKhDIV6j620pTB4y1GOHZRmXxJyYDb+ocjUdIAHOpAOo9DrQyE06RzaPVPyxhjcOEvve+/lYUtiUCXC3Yc2/F6dFrUIPx2+BrGhS2rN8AB+9Rwocd4sDPqmeC3sWPvMcq/AfkBT0vaGKM5Rmc8ytrfMnWoaSfMoSJSAAQTe5Nzc3PTyFFw3BrjxGpIbdldFqJ2tEcHTkqc4TxuSMhQTlPLehcQmvqddSdfOlsClpNeh+db48WpZjaFhL+xow2B8nia+H9oEmIQ2I8DDUfhrXExCQXtY9VII+RtSL760zNhmU+HbpTIKZLtwNjC24dhu6uxOY6hQuoHmfPyrXEynoR8KVkmtvcVouLYbEj41xs8oYkaxuxvC3MnKnOGQ7yHlovrzPy/OlYcU7kLe/qAbeeoqQ/iBa2wG3n5/GuPCtDtLtx6fqlsXLe4ofDuIvEbA+DcqfzHQ0NzfnagtA1/7120FtFIaupTXVS7cVSQXByt0OgPr+9Ehxdhdun+CoqGIC+nLXnf1H7UQCwyj5b+dCMTeAlY9I4uG/j7wpReInkNP73rRYUP3belxS0UJ56Uxl6H6VAAbhq3I9NEG5YPeB/aNFBlzFW1YW15fEftU12I7bz8OfKrM8RN3ia2U9SmvgbzBseYNVxpSK9Wa+9FaXNygu0Wlc7Ar3lfRnZv2j4TGMI0Zo5TtHILFtLnKQSraDa9/KrTXyxw7iLROrxuUdTdHW1weoB0Podxcc67V2G9p8eKCw4grHPoAbZUlOwy6nK38pPp0o7XX6rL1eiMRuMEtV9rKysq6zVlUD2se0D+Ag7mFv+ZlHht/2k2Mh89wvnc8tbH2x7Vx8PwzTyanaNL6yOR4VHQcyeQBr5c41xmTFTPPM2Z3N2P0AA5KBYAcgBUqW1eUlHi2VswJud+d/XrU/gsWJFvsRoR0P7VBJDRoyyG6ncWPnQZAHra0c0sD+LaVLYqJZBZvgeYqHlw5Q66jr/m1G/jDzFq3GJBoYtvKeldFMbGCgwYgg3BIqQlkgk1Zcp6jS3XbQ6+VR0uHHLSh51GjZvpapIvhUZKWd14FefCebCQ/+9b4X/KhBYQfvv8AAf1pbvU8/pRY8Uo2B+lVyp7SM87R8T9VIwLpqAo6CtjiAKiZ+InlpS6yX6mo7M8lX/Hsb3WL6D4n7GMGqM6zSxsASrO6FARtmGUXHxri3FZTmK6WBIuDcG2lweYp7gmIinxCrjZnSMnxPqx+t7etdG7ReyTDy4YT8OlzEAmzOGWUb6N91vofLerAbhbQsT2fquyJYTQP6rjDCnuH4sWyObfhJ/I0CaIqSCLEaHypZ1qvK22uMZ3BWI8PB3ANCk4BERfVfQ/vUEnEJEFlcgdN/zrz/AIgz6OxPqdPlVmtPiiSavTnmPKfeGOO4U5idze+nqNKWkkoV61JqSEm6a+BS3jhvqdvzpgQG2ug86YSEIBfU8h08z+1DfU+I3/zrQy6002ENFnlANhzoqGwv1/LpXjZfwj6/vWveA2FvIWvXcqB3T0W/fURJBScuEJ91h6G/5/2pY4eW9tf86WqwaD1QnzyMNbSVLykN6HWthhtND8/7VCZ3XnepThuMzaHerlpHCiPURvdThRRXUjQ/CiYee4ol+R+P7joaWjiKOQdjqDVW5TMlsojhdI7Ge1KXCKsU4aaAaXBvJGOq399R+HfodLV1+LtJh2wxxSzIYApYyA6AAXN+YI/DvfS1fMSPSfEsW6Axq7COSzOgYhGZToSuxI3orH2aKyfaGkDW9sz3/upb2gdtn4jiTIbrEt1hQ/dS+5/nawJ+A5CqsBetC9HU2HnRCVjcIiNbSjgUqguaNmttQnNvKe02tMXddkLcx0F8NRllGl9L0YGhd4LZHYzC7SiRP6+tbPC3Nf1p1WFbZhVd56hFGmFYcoaTD9PkaEqsTYAk+lT2ajI5ogkCXdoCTgqDXhEn3lK3116HY2p3D4J0uAL7cr1OS450QCcfZgeDNa9jqAo94DW+1tb0rOuaxiey687fDSqOmx90seVzYrb1HXkfwrdxb2ZoUL4eW4AJOfaw10Nc9j4xPAGWKWSNW94KxAb1Arqqcd4jj8MZAmEkjF1ZFISQaW1Ga49PpXN8RwWW5Upt5i3zBqjnNZRGAs2xeAoZcYeetELA7VIf+k5TsB86QxPCZY91+VS2SN3BWhBrHRjachLSCgldaYXDtqTpbrWYY+K45bUYEJh87HNtSONwGVQy3sQL33B50pg0u46DU/D+9qNNISPESa84fHZifID5kH9K5zhSjRyl8jWORZySaAz0eQUnMaE0WtuZ23KFPiKJhzZe8bQcvPlSDnMbU5xA3YINlAH+fSjFoFBZrZSS5/hgev8ACC+MJ2uB5VtFjGHO/k370VMHYa2BOwO/x109NaH3XiykAE+6RsTy/au7vAVS2UU5xynvC63bTYE81vsb81pV42jbMNbGx/Y1mGa7sh91sw9PT/OVGlBXL+KxVuj5dr+q2+lcMIzqkbfUdfMfY+ak0bML+VZN4o781Ov5H/PKl8IbKLG6H3b8v5T5imFew+JP0FVODafjJcyihQzUHip8APQ/nf8AtW8qZTcbH/DXsuFaVcqAE6G1wL26XOp8qhv5rQdSf9BzSomIc63z0duFyDRhk9d/lRJsEq2ClmPPSwHkBr+dE3tJq15hDjItXjzgVt/DP0oJ4exOpA+NcXN8VAT+CMbjIxs2uQna5Gx+lJlCedjWrwWO+21NzYrOPFYnrYD8t6GHUrAuHBSyBtr0QO199BXoYDatWjJqhebVhLIOHH4rdMQbm9rVi8Sa+ltDudfpQpMPY638v0oiYbmB89qguCKdZKBW9bNOpN3LO3nt9aY4diliBsuYsdb8rbDT40LDgBhsddSdvhTcuNy6AW+FBf8A8QlLxSsnEewuK4eS8ykRkZe8Q3Avp7w2PkbXqLix4g+6zjkdgalO3XtMxeOUwgCGA2ui6lrG4DsdT6CwqnYaV1+8fh/mtS+NhyDaHgDCmj26y3BhPl4vz0qMl462IJFwjchy+dO4XgkuIRnWCSRF954kJy+oAsaVHAdC8ZEijfL7y/1LuKu1jAL2qwIURjRICQ1xS8EuU+VWjAxGYZO6eQDfKrMV+QpXi3ZgxeKxynqCLeoO1Fa8VwrByYGAiOFWUSXkMgXJcaCxJJG/TWo5ZCCwtt5efM0XheH1rMXHlZh1N/p/ehbwXELS9mEGU+iPLHfUbHUVGY1NKawuMA8DaDkenka2xeH0ojBRW/PUrLb71DYCO8q+t/lrT2IYK6rtmYZjzsTrc0vgfDKD/ljofpeicZw5vm5fpRHZeFnRWzTucBm/kg4hCzm97knytqR+lHPhyte+QWBPNtfoL0OLiAIAkQNbY7H4nnR45y1zGii3321yD4+FfgK42pZsNkGyfj4/efggYWErIhOhJFhzsdLmm+Jgi9t0CE+py2/KloDqJTcqDe53kfp6deg8yKJPITh2c7ySfMKP3qTyFLCBE4DzPy5+NJrAC5kj5Gzr5Bhf9RRME2bMDuD+lj+VBwI1ibrGyn4HT6UwNHPnr/nyqrk3De0H7o5HwteYrRR6/pSw4uY7qoW5t4iLld9F6Hz3rbi0+VRbcn9KiUi11qWNxZWf7RnomMe9P/8AEWPP8zWS4hwL3+QpYC1bRvrXbW+CxkN8e50LGhZz1pjEYcCxF9d+lDWOiCui5HgGca7isbTStsINa9mTxUJyqsho4UsyhfevQkPSj4XGvC4kS2Zb2uoYai2zCx3ofKhTP/Cci5nFz0Og+tR2LxIJt8uS/vWk/E5JCWlcufM/kNh8Kj5JSxoLY+9lDDLNlMOL6HcfSiRSaWNAM1wBzHPy6V6slt6K4XwpIPRTsfDGfN3YL5RdsoLWHU5b2HrS8ACOrMgcKwJVr5Wsb5TbWxr6U7NHBJGI8GYgv4UIzE9W+8T5nWk+0ns8wuMuSndyH76AAn+obH6Hzqn4c1bTap2RrChOy3tXwDqsTL/CEaBSB3Q/pdRYD+oCpfj3YLBY8d6AEkYXWeEgMfMkeGQet/WufcV9iWIW5hkRxy5H4g/oTULBwnivDGzRZ0G5CnMjeqNoflRRK4f7gU7iMOCl8R2b4nwSV8ThyuIht9oQupUa/aR3zD+pSan8L7WMBjcOy4mBs2UhowveXuPuMNR8bWqtcR9rWPni7gQrG5FndA1yNjYNonmbn4VSMRgEhIkckNuqobfNunp86h2oY003Pkp3Doi4aBY8zXOS/gvuRyFvxdaieIkmU38tOg5VLw8c70ZJorgm4dAS6edvvAc6W7R4XK0UosUZcuYbEgkgj1B+hqkcWS9N6B+ycDoVDSxUXCYsjwOdORPLyv0plYLihS4S9Ea8HBXpnwvad7UPEwWYMPiOo2NZ/HtGbEBkPJhcD9RWyllFjqPyppsGJUuPT0Iq581VjSb7PB5r9UqcRANRFHfzckfKlpcQGN28fRVGVB8B+nzoh4a6H3Mw8t6PE0g93Dm/VjpXUUPJw4V6NP0FH3oS8Lll1aygDTyHQAbCh8aGXu4V1CL9W1/b51M4bDSGzTMLDUIuigjm3W1Rd0eRpDexN9bbbDn0tUB1HKvNpx2dNsF3JdzQycdM0n8HBZEHS39/1oN8z5uWoHoLa1n8UZPCgsvM8yOg6V7iZUQohNtD9bD4bUPJcjySMjh3f4ivefJRfFJrtbkNPjzpdJa3mUXIBuORpbamgMUvLSyGR5eeqO0lbI2tAzVsp1rqQlJqLqRa9LRrTOHO1Ku5zH1NUBVUYHKQfOvcQ92NtqBAbuKYWK5NDfjK6ltClGmItah3toKeTAZFDybn3V5+poIvlQkpcMdAK9XB00ZxQnlJoZeScKloOUCtw3lUnwTsjicWfsIWcDdrWUf/ACOnwqUwHYXEyZwsEjlDlewsA3S53q+xx4Ci16vHJB7wVrdRUvgPaZPDbKzAdC5Zfk1wPhXtZSDGAHu49MJVr3KyYL26ZRabDEnqjjX1BGnzqncd9okmLkDyICFJMaFnCx+gTLc25nWvKymy9z20SiF7jgqLn7XTM1yEI6ENb55r/WtWZcQHcxEZBd2DAhRsNyGt5eKsrK6ONu6gFxXvBZ2gkEuGmeJ7WzLY3B5FXFiPKtuNfxUwcuySK2pyokfi6lVAF/OsrKLG4/ltEaSq1FK0R126ftT8PEY20JIPmD+lZWUQsDl6nSauRsbet+KNdOv0P7UpLxZY/c1PPSw+N9a8rKlrU3qNS5oBaAD4p7h/FRKLWsw3HL1B6U2VryspebDqC09DI6aEOfzlQvFeLG5jT0Y/mB+9J4XCFjdjesrKZI2jCxmuM8p7Q/spuGIKNKrXEp88hPLYegrKyugySVHthxaxjBxn5JZHtW7jnWVlMlecWgoi1lZXFQpCE8+XOkmluTresrKGAoTGE0N6YaYVlZQy0E5XLzD4nxdKNPiMxvcmsrKq8UKUUshQsdK637OOw2CeMS4i8r30Qg5B8APF8TWVlWgaCcqtLr+FhRFCxqFUbBRYD0Aotq9rKaKIv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7938"/>
            <a:ext cx="4139952" cy="685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126298" y="160338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NEZAKET İFADELERİ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0853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1425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001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8227" y="18661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8227" y="83671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OKUL YOLUNDA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15077" y="2591038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59904" y="4221088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İLKOKULU 2.SINIF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71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4" y="15889"/>
            <a:ext cx="9117225" cy="6842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81608" y="66790"/>
            <a:ext cx="8928992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Okul servis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aracına binerken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 da 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okula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giderken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karşılaştığınız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insanlara ne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dersiniz?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16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ahano.de/images/Thumbnails_Gross/witzekolum/34901/1442231693_3490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8864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GÜNAYDIN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408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734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elmaryazilim.com/webimages/img324475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88640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Siz okula giderken kimlerle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karşılaşıyorsunuz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Onlarla 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neler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konuşuyorsunuz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024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resimrehberi.com/files/file/ogrenci-servis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5008" y="558924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ÖĞRENCİ SERVİSİ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96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yenislayt.com/upload/413ef1509d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88640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Okula geliş gidişlerinizde karşılaştığınız</a:t>
            </a:r>
            <a:endParaRPr lang="tr-TR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insanlarla iletişimde bulunurken nasıl davranma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lısınız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207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.haberturk.com/2012/03/26/ver1332747150/728072_deta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70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pattern="rectangle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144</Words>
  <Application>Microsoft Office PowerPoint</Application>
  <PresentationFormat>Ekran Gösterisi (4:3)</PresentationFormat>
  <Paragraphs>31</Paragraphs>
  <Slides>23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7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13</cp:revision>
  <dcterms:created xsi:type="dcterms:W3CDTF">2015-10-04T13:18:45Z</dcterms:created>
  <dcterms:modified xsi:type="dcterms:W3CDTF">2015-11-15T15:34:59Z</dcterms:modified>
</cp:coreProperties>
</file>