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4" r:id="rId3"/>
    <p:sldId id="277" r:id="rId4"/>
    <p:sldId id="276" r:id="rId5"/>
    <p:sldId id="267" r:id="rId6"/>
    <p:sldId id="272" r:id="rId7"/>
    <p:sldId id="271" r:id="rId8"/>
    <p:sldId id="258" r:id="rId9"/>
    <p:sldId id="273" r:id="rId10"/>
    <p:sldId id="265" r:id="rId11"/>
    <p:sldId id="262" r:id="rId12"/>
    <p:sldId id="261" r:id="rId13"/>
    <p:sldId id="269" r:id="rId14"/>
    <p:sldId id="268" r:id="rId15"/>
    <p:sldId id="266" r:id="rId16"/>
    <p:sldId id="264" r:id="rId17"/>
    <p:sldId id="263" r:id="rId18"/>
    <p:sldId id="260" r:id="rId19"/>
    <p:sldId id="278" r:id="rId20"/>
    <p:sldId id="270" r:id="rId21"/>
    <p:sldId id="279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F15F3-069A-4F53-98F7-F2DFB72901F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6FFD7-D6A8-466C-8518-F66124874A8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3803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FFD7-D6A8-466C-8518-F66124874A8E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5129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LÜTFEN ZARAR VERME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elementarz2.blox.pl/resource/szkolax1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Ömer bisikleti geri getirdiğinde Elif’e neden teşekkür etti?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33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 descr="http://img-fotki.yandex.ru/get/5804/ekaterina-katherine.5/0_5fb1a_e5440d95_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Zarar verdiğin eşyanın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yerine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kendini koyarsan neler hissedersin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307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 descr="http://www.hareketligifler.net/data/media/56/bilgisayar-hareketli-resim-0004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Kişisel eşyalarımızı ya da başkalarının eşyalarını kullanırken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özenli davranmalıyız?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5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adanatonerdolumumerkezi.com/FileUpload/ks592443/UrunResim/232022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Başkalarının eşyalarını izinsiz kullanırsanız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sorunlar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yaşayabilirsiniz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93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ispirim.org/wp-content/uploads/2014/11/%C3%A7ocuk-park%C4%B1-ton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Herhangi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eşyaya zarar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vermenin sakıncaları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nelerdir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6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www.yukselenpark.com/yukselen/urun/tahteravalli/cocuk-parki-tahteravalli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Sizler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eşyaya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zarar verdiniz mi?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456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vizyon21yy.com/images/Gnl_Knlr/Oto_Trfk/Cocuklar_ve_Trafik/Bisiklet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64096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eşyaya bilerek zarar verir misiniz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r>
              <a:rPr lang="es-ES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Niçin</a:t>
            </a:r>
            <a:r>
              <a:rPr lang="es-ES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1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 descr="http://s16.rimg.info/58c87b99e578ba2ced5adeb7834036b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8924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Başkalarının eşyalarını nasıl  kullanmalıyız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72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 descr="http://www.gifmania.com.tr/Hareketli-Gifler-Nesneler/Gif-Resimleri-Oyuncaklar/Animasyonlar-Oyuncak-Robotlar/Oyuncak-Robotlar-895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Eşyanıza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zarar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verildiğinde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hissedersiniz?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40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5362" name="Picture 2" descr="http://www.gifmania.com.tr/Hareketli-Gifler-Nesneler/Gif-Resimleri-Oyuncaklar/Animasyonlar-Oyuncak-Robotlar/Oyuncak-Robotlar-8953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Başkalarının eşyalarını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izinsiz kullanır mısınız?  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42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68408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home.nordnet.fr/rmaufroid/pupitre/pastpresentfuture/media/mm0_bs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Okul eşyalarımızı kullanırken nelere dikkat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ediyoruz?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361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173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LÜTFEN ZARAR VERME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36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-egitimajansi.mncdn.com/assets/uploads/news/184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Sınıf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eşyalarımızı kullanırken nasıl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davranmalıyız?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45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hayat7beni.com/wp-content/uploads/2013/12/A%C4%9F%C4%B1z-ve-Di%C5%9F-Sa%C4%9Fl%C4%B1%C4%9F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Kişisel eşyalarınızı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kullanırken nelere dikkat ediyorsunuz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48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6" name="Picture 4" descr="http://d.haberciniz.biz/other/aydinlar-belediyesinden-her-mahalleye-oyun-parki-IHA-20121125AW000086-1-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Eşyalarınızı kullanırken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nelere dikkat edersiniz?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72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19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628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Elif ve diğer aile bireyleri nereye gitmekten hoşlanıyorlar?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Elif bisikletini ödünç verirken Ömer’i neden uyardı?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65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164</Words>
  <Application>Microsoft Office PowerPoint</Application>
  <PresentationFormat>Ekran Gösterisi (4:3)</PresentationFormat>
  <Paragraphs>31</Paragraphs>
  <Slides>21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10</cp:revision>
  <dcterms:created xsi:type="dcterms:W3CDTF">2015-10-03T05:27:38Z</dcterms:created>
  <dcterms:modified xsi:type="dcterms:W3CDTF">2016-02-22T18:51:00Z</dcterms:modified>
</cp:coreProperties>
</file>