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75" r:id="rId3"/>
    <p:sldId id="274" r:id="rId4"/>
    <p:sldId id="272" r:id="rId5"/>
    <p:sldId id="271" r:id="rId6"/>
    <p:sldId id="270" r:id="rId7"/>
    <p:sldId id="269" r:id="rId8"/>
    <p:sldId id="273" r:id="rId9"/>
    <p:sldId id="268" r:id="rId10"/>
    <p:sldId id="267" r:id="rId11"/>
    <p:sldId id="266" r:id="rId12"/>
    <p:sldId id="265" r:id="rId13"/>
    <p:sldId id="264" r:id="rId14"/>
    <p:sldId id="263" r:id="rId15"/>
    <p:sldId id="262" r:id="rId16"/>
    <p:sldId id="261" r:id="rId17"/>
    <p:sldId id="260" r:id="rId18"/>
    <p:sldId id="285" r:id="rId19"/>
    <p:sldId id="284" r:id="rId20"/>
    <p:sldId id="283" r:id="rId21"/>
    <p:sldId id="282" r:id="rId22"/>
    <p:sldId id="281" r:id="rId23"/>
    <p:sldId id="280" r:id="rId24"/>
    <p:sldId id="279" r:id="rId25"/>
    <p:sldId id="278" r:id="rId26"/>
    <p:sldId id="258" r:id="rId27"/>
    <p:sldId id="289" r:id="rId28"/>
    <p:sldId id="288" r:id="rId29"/>
    <p:sldId id="287" r:id="rId30"/>
    <p:sldId id="286" r:id="rId31"/>
    <p:sldId id="277" r:id="rId32"/>
    <p:sldId id="292" r:id="rId33"/>
    <p:sldId id="276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29E9-E775-4854-BDCA-265932077723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7D573-5286-4F42-8C70-B7DFE0C84F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8188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87D573-5286-4F42-8C70-B7DFE0C84FFD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0669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NALAR </a:t>
            </a:r>
            <a:r>
              <a:rPr lang="pt-B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 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ĞİŞİ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arsiv.ntvmsnbc.com/modules/yakinyerler/i/beypazari/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BEYPAZARI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03.imgfotokritik.com/fk_new/big/2/4/5/245192/2153700-beypazari-ev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8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BEYPAZARI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herseydahiltatil.com/turresim/47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BEYPAZARI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mw2.google.com/mw-panoramio/photos/medium/81119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ARTVİN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biriz.biz/rize/rizeev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RİZE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0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geziko.com/blog/wp-content/uploads/2014/10/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AYDER YAYLASI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45.tinypic.com/34gvvi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KARADENİZ AHŞAP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4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mikatur.progez.com/resimler/tur_resimleri/159716904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KARADENİZ YAYLA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8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-cdn.ntv.com.tr/gorsel/J4BHdzsQ50m2uP0pBgo5Jg.jpg?width=620&amp;mode=crop&amp;scale=both&amp;v=20150617034555329&amp;meta=rectang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KERPİÇTEN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88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s://40.media.tumblr.com/caa125a86eb4e425992ec1f4aa718484/tumblr_ni4vdlyMCk1sktodxo1_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KERPİÇTEN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1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vizyon21yy.com/images/Egitim_Genl/Onemli_Gunler_Haftalar/Turizm/Safranbolu/Safranbolu_Evleri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konutprojeleri.com/wp-content/uploads/2015/09/kerpic-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KERPİÇTEN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2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ahcedenhaber.com/wp-content/uploads/2015/09/kerpi%C3%A7-ev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KERPİÇTEN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9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s://media.licdn.com/mpr/mpr/AAEAAQAAAAAAAAVCAAAAJGZjZjliY2ZlLTE5OTgtNGY1YS05ZWFjLTY2Y2JkYzY5NzRiZ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TAŞTAN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5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tasyapibirsanattir.com/img/Slider/bresim/29dff178_SANY05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TAŞTAN EV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3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akkozahotel.com/system/images/gallery/malatya-beskonaklar-eski-osmanli-mimarisi-sanatsal-evler-yerlesim-alani-tarih-gezi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MALATYA BEŞKONAKLAR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37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halkgurmesi.files.wordpress.com/2010/09/p73000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MALATYA BEŞKONAKLAR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6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evde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yaşıyorsunuz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15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14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gezipgordum.com/wp-content/uploads/M%C3%BCsl%C3%BCm-Bey-Kona%C4%9F%C4%B1-Mostar.jpg?346f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Ömer Dedelerin eski evlerinde zamanla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değişiklik olmuş?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22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bilgiyuvasi6.info/wp-content/uploads/2015/07/bilgiyuvasi6_2015-08-20_10-11-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2.bp.blogspot.com/-n9AnGpNvPl8/UpNhJcN0uYI/AAAAAAAABhM/fWdNES4I7bk/s1600/CAM003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Ömer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Dede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eski evini  özlüyor mu? Niçin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es-ES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5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4" name="Picture 4" descr="http://www.malatyayagidiyorum.com/wp-content/uploads/2015/04/darende-ev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 değişime uğrayan binalar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9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goksallarinsaat.com/wp-content/uploads/2015/03/%C3%A7ift-katl%C4%B1-ta%C5%9F-ev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cleanpest.com/images/apartman-site-ilacla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Geçmişten günümüze binalarda 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değişiklikler olmuştur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95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NALAR </a:t>
            </a:r>
            <a:r>
              <a:rPr lang="pt-B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 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ĞİŞİ</a:t>
            </a:r>
            <a:r>
              <a:rPr lang="pt-B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88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cdn-hayat.sozcu.com.tr/2015/10/safranbol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02.imgfotokritik.com/fk_new/big/6/1/5/615541/3046253-safranbolu-ev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12" y="0"/>
            <a:ext cx="9161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s://www.otelcenneti.com/uploads/gezilecek-yerler/safranbolu-gezilecek-yer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s://upload.wikimedia.org/wikipedia/commons/f/f8/Safranbolu_traditional_house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eypazarliyiz.com/bilgiarsivi/images/tarihi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BEYPAZARI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xMSEhUTExMWFRUXGBoaGBcYGBsgHRgZIB0YHxoYFyAYHSggHholGxgWITEhJSkrLi4uFx8zODMtNygtLisBCgoKDg0OGhAQGzAdHSUtLS0tLS0tLS0tLS0tLS0tLS0tLS0tLS0tLS0tLS0tLS0tLS0tLS0tLS0tLS0tLS0tLf/AABEIALQBGAMBIgACEQEDEQH/xAAcAAACAgMBAQAAAAAAAAAAAAAFBgQHAAIDAQj/xABMEAABAwIDBAcEBQkFBwQDAAABAgMRAAQSITEFBkFRBxMiMmFxkYGhscEUcrLR8CMkM0JSYqLC4UNjc4KSFRYlNFOz8URko8MXg4T/xAAZAQADAQEBAAAAAAAAAAAAAAAAAQIDBAX/xAAmEQACAgICAQQCAwEAAAAAAAAAAQIRITEDEkEEIjJRE2EUQoEz/9oADAMBAAIRAxEAPwDVt8nQ1ui6VnJjPT2CuLbyQORrm69PL8AV6BxWTG3kmijCARpQK2WfCpzV4AczSaBMLCzHDKuv0RJEHOoLW0Mudd0XwNTku0d1WCSNBUP6MAYrq5exUK5voOelCsTaJarNqM4yrk46lPDKhr+0gDAqHe3+WvCqUWS5ImXjsnw/HKuLlypAkH2RlQYX54n3j5149fqIgjL8capVdWJp1dE9W2CRnQh9/Ea5qM1pFapJEGFVGd0XPzy3/wAQe/L50Gw0S3dMXTB/vW/tClNe1lR2hi6aGgTbHmHP5Kr/AGepWYJkDQ8fKrG6ZIKbY/vOD3JqvbDOfZ868/0r96O7n/52SaytsNelI516R5xoK9rYCvQBRYGorDXUFIzUQB4kD0msXdWye88nXMIClGOY0Sf9VRLlhHbLjxTlpHCsqDf7bagBoHFlJWRBGcwlOh04njTDsTZqrlGNsFSeJGHLzxKHumoXqIU2W+CaaVA0Ctik1sl2FLGEgoWpBnmkxw10rxSic62jJNWZNNOmaRXtZFeRTEewOdZA51rFavGBPKk3Q1k8WK1itOvSRkRnlWjbhIiRijl8ah8iKUGSEkcqyuKF5CfbWUd0Pqwi+4eBJri3dqAgia1TfpUYPYPBKtT5RkR5VzUO0ocjB05CkpR0DiySL0+XlXVF5zqEGya2KCKukQFm9qxXRe1gdJB88qDCvaOqCwm7tZXA1Ccu1K1M1yrVagMzSwsgrbo6F81Hu9pJQmSY+fgBxNDNo7VAyTmeXAefPyoQhDj6wBKlq0H40FcnL6i/jhfZ2cXp6dyy/ok3G11kyklI958T92lSWtsOI/SNyDlMFJPtGXupi2Ju0hpONXbd/Vnug/ujifE0eSxkQpPe1ChIHifhXkz9XC8Kz1oekm1bdChb7YZVqSg8lDL1T84oi2jEMSe0OaSCPdUu53PZfSVI/JqBgYe6fGNBx05Ut3G69wySptYy4hWE+s/Ourh9Zfxl/jOTm9Io/Jf6go4sDUgef9am7HV+XZI/6iD/ABClc7buEApc7R07QB4cxr6mhqLxwaLUPImutepk000cj9NFO0y6OmIgtMAEEhajA4DDqfdVaWdyhGLEoDT50vl08ZPmTWBzkB6VhC4O0dE0pR6jE5tlsaYj5Cojm3/2Uep+6hOBauBPrWybBw8I8zWr5pvyZLigvBLc244dMI8h99RXdpOq1WY5cPSp1lu2+73ELX9RClfAUwWvRpdkYlsqQn9p1SWwPPEQaycr2zRKtCUXTxJrUzyq4NldDzq0hReYSkiQUyuRwIIABHto8eh9gNrxvuKVhVGFKUiYMa4jSsLPn+m3o/3xVs9whYxsOEY0jVJ/bR4jiOIoOuyx4AMiUq/hMZ+tDXGykwRBowx0WG9bofdfW2QpCnnFJI0IJkH31zOzjORI4Zf1pY3c26bdWFWbajmOI8U0+XV80GutKhgInFz5R4+GtdcJpxr6OPki1KwR9FVE/jxrX6MeVRbjeBGH8mqTinNJgjj5Ga7p3itgAFOHFGZwKEnnHCtI88dNkPhn4RzfQRpEnSahvrVATE4tSPlUi52vbKAhw6z3VZ5HwqC5fNSClSlEZThUfIRWfLy3pmnHxNbRzacIyzA/rWy3oMBMCZ4yZ19816y+ErCg24URnDZzP7RnKo7t+jMrChMaiOQ4nlWHelSZt0zlHdLpUM5yn45eY0rK0b2kG+82sEpykQPMA6jLXwrKWHtj6yWkTnLNJGUCeEAp9oPxEGt7ZlQkrWVkniSdBAzJJ0A48KYl7MSc9KB7UfbaVhKs45fDnXbcF7mcaU37UbJXFe46FubdaA7KFqPMkJHzJ91Q3turPdSlPqT78vdS/kRL/jyD0VotxKe8oDzIFKz1+4rvLUfCYHoKj4/D8e2ofqfpFL032xmc2kiYSpJgSTOQ8BzNB7/aSlZJkDnxP3CogUo8DRPd+2ty7+d9YG4y6vDM/vEgwPKubk5JS2dEOOMdEKw2apzMqShP7SjH+kamm3ZV3aWiCEytZ7yo18ATwplTsW2bTib2cXBHedW4oe3PD7q5fTi2IS1Y245yyD7iVe6uXkS5FT0dPHLplbBLO3HHD+Qt3HDw7JVHlgGVSuo2msfoerH75Qn7ap91GthX/wBKfRbi+bUtcwhsOxkCTJ6sJ0HOnY7jIKT1jqlZHuiPtE1muCK0i5eom9sqd3Zbx/TXrSfBKlrPswhI99atbJtCR1r7zn1UpT7zJ99a2qrh4KWxZIKEkguLUogQTM9qOGmGizOw9q4glTzNrKVKlASiAFBOam0jMzIz0FaqNGbleybabAZwEs2JdMGCrGsnlEykVWitmgkyAlYWsKQP1SDpHCNPZX09ucpRsrcqUVK6sSomZPOTrVHbo7CRebYuGVqKRL65GvZcRlnzCjVRVGbdnm5nR0q+C1JWhAQQDixE56EAZRkePCn6w6HbdP6R9Z+olKfjip62DsRq0aDbQ81GMSsyRiIAmJMUSqyLK+2xuRYWVq6+GC8ptOIdYtUHMahJA08KSFbdv0M/SGdm27DWHEHAynu8DKsX4NW9vqmbC6/wVn0BPyqrkMPubGD5vHOrSgJDCUJCICwgAmJPPM1LLjlCdc79bTeB/OVgTENiNZ4Jy4cqGvl9akFbrhBAKitWGM8xmRymo4uFqbXmZBGhOh8Jj3V1BUA0UyOcZcszwqgo+l9y1zY25/uwPTL5UYWJB8qXOjl3Fs5g/XHo4umWktEPZ8t2zQxInUFwe8GhoWl8YFdlwaHn5fdRt1OB1xP7L6k+z8Cl7arWHPCAQYCk6HtO979/IexNCLeyBcMqQrCr/wA1L2T1bjrTVy6ttjH2lJGLADqQOemcHnB0oqqyDzDZPewjteMUvPsqQrCoQfj4iqT8CaPpjo42czbfS7dgy0h9KmyVYpQthlUhXEE4s6cCyk/qg+wV8n7D3qu7SQw8tExIByMaZGRlR97pR2isJQu4UlAPa6sIQ4oTn2sBwmMgQOA1qaYNWX9ers7QLddLDOMhS1KwpxEAAEzqYAHsoOjewO5WFk7cT/aFPUs+eN0AkfVSaXtwLrYtyoLSCq7/APeKxuk80FZKT/kg+AqzwKBaFlGzdoP/APMXSLdP/TtUdqORdeBPtShNTdn7rWrSusDQW5/1XSXHP9ThJHkIFGqygVlX79bIbuNrMtOjsvWi0g8UqSpSgoeIisqd0hfk9o7Ke/vHGz/mwAfaNZUsvwVnY3K0phSpMkyMtfCa63Kw4nCsYgeB+XI+ND7RpQTCiCZOY/rUkINeuoqjy23YoP7NPWLQmSEqjxP4BFFtn7j3j3ctnleOAgeqgB76uDokskOMXIWhKoukqEjRSW2Sk+YOdAekp4ObVDL126wwGUk4MapVnkEJ1J8q8yTpuj0Y5QsI6NVtibl+1t/B18T6JmiOwtzNnOvotxtAOuLmEstGMgSZWoxoDwrjZbH2dLWG2vrpS3FJgpwhcBcJSV4e1kCeUKpm3Ns0i5s1Isk26OvuBj6wKWopQ+C2pI0CdJnMpqexdDHZdFGz0d4Ou/WXA/gCa23r3PtGrJ0sW7Ta0BKwsJ7UJUlR7Rk5gHjTxQje/wD5K4/w1UMhPIv9Mp/4U95o+0KrjZ+y7AFkJsrl9SkYlSAnEezJRjUOyCrlxHjVidNKv+GOeK0D40vbMdcUrZ4bThWLZeEkiDPUwojzzgkVMnRcVaO+6EF+2UixQw2XXAHQtJUSEvjBhSnIZHOf1RVpOaHyNVtudjCLIKKSkXLoyBkqw3OczEa8Ksleh8qcdCns+edhtOqs7hSX3UJQtzsIMJUcznEHnR9O7dt9JbQ6C4ktFai6tSs8SI1PJUeNAt3wg2V1iUEkOLgFUTkrKCczMeNH0bQtEXLDhW3g6lWPIrhX5MgECSDIV5QaRbRZm5AixtxyR7pMe6qp6Nkxt+4//pH8aD8qtHcFYVYMkaduP9a6rLclWHeB4c3bke5R/lprwT9l21lZWVRmDN50YrO5HNl37CqqXY7K17CcPWqwpK+xkBkqeUnTiaua+Y6xtaP20KT6gj51Wtl0TOBvqnNoOdXnLbaSEmdZlcH0qWi4sphK1YXAJyiI9vLjWi0EpTpMmc/Savqz6IbBPfU+79ZYH2Eg++jlluDs1ru2jZ+vK/tk0w7IidE7uLZzfgtwfxE/OnCuNraoaThbQlCRolIAHoK7ULCJbt2fNe30YL27T+zck/xLpQ2uIecH7x/Hvp638SE7SvRzWhXqAT9qlrbeyllSnEdoHMp4jLhzoiWwhsYTbt+XwJHyqHtcoxBtzIKEpX+yZPu0qXu4fzdPgVD+I0O3sR3D4K+X30VbEBQwQqDwUAfWjN5sIfqEg+PwoY53SfqH3Jpk21cqbQlSY70EHiIJ+VN2AqutKQYUIP40p33U6Ub2zhClfSGh+o6TIHJK+8PbiHhQtq6bdaCnAEhSinPSfOoF9sWO02ZB4fcaV/YUfQu6/SPY3uFIc6l0/wBm7AJPJCu6rymfCnCa+NVApJBHsNOW6vSTe2UJC+uaH9m7JgckK7yfePCm0JotXpmOBqze/wCndoP8Kj8UivaTN7ekVnaVkppSOqdDjakjNQMTizgAQDGuc1lSWlgF27GBMOLSTJJ4ameJMa1wf2tboIBXOX6on4UlZzOCfOfvrxSFeArq/PJaOb8EfJfnQvtNtbdwlJMqeKk4hGKG2wcPiMiRqAQaH7TfI3mSQgrKWgMIie5wxEDjWvQAErtrhKkglFwlYngShIBHI9k+tENt7s7QO113tshojAlKVOqy7oBMJM61zSN1hnDZKnSNnYW0D84uFJKlnMnr5xBKcgATnJmKI7qtOFdoVKSU/SL0gBJBBl4Ekk55kwI9ai2e5G08LKVXjLQZKi31aCopKsWI54ZPaNH91tyTaOh1d268QFwgwGwVmVKCZMKJnOeNSkNtUN1CN7v+Tf8AqH5VOXtBtLqWSsBxSSpKeJA1Px9DUDe9QFm+SYhOvtFWyEC+k/Yz15ZFlhONZcSYkDITJlRApXsN19sAskfRWSy2W0EkqOE4JxQCCewPfT+/vNZIPau7cHxdR99QXt+9nJ1u2z9WVfZBqWkyotpaBG7W5l2w40p68StttanA0luBjUFycRM/rq4caeSKTnek7Zqf7ZavJpfzTUG56WrNPcauHPJKAP4lj4U1SBqTCNv0bbOTmWlLP7ziv5SKK226di33bVnzKAo+qpNIl10w/sWoHi48AfQJ+dBbvphuT3Rbt/5VKP2o91GB1IuxppKQEpASBoAIA8gKrTcplB2jdkpTjTeuQogSAW3QQDrGtIl10mXqx/zbg8G2mx7ymaAWW8ly3cdYw+7iWrEoyCVGFSTikTBVS2CVJn1RXC5vWm/0jiEfWUB8TXzVeb3XT3edfWOSnFR6Ax7qGm6cJkIA85/pTsXRfZ9H3O+lgjW6bP1SVfYBoNedKdgju9a79VuP+4U1RrVtcuZIBPglJP3mije4+0lx+Qfg+BSPfFGR9YlhXnTEB+jtFebjgA/hBoDe9L12qcPUNeQKz/FQm26KL9erQT9dxPyUaMWnQxcHvuMp9qifcn50gwLl50i3y9bx3yQAgfwgH30Gu9433O+6+59ZxXzJq1rToYbH6S5nwS3HvKj8KL23RJYp7ynl+akj7KadB2R8+vXMlEZZ5j0y8aMWW24OB4YT+1w9o4edOnSt0etWiE3NuAhoYUqSVqKislRxZgiIAGvspaXZodQkKHAQeIy4GjAN+SUiIlMQTOWh8cqDb2J7CD4ke7+lc+qetc0/lGtSOX3eYyqel1q7Rhnxjik8DRrIC3Etn6iT6Ej5Uw7TAXboJ0lBMcuPxNCbizLcoJn8mrPnmoj40Ys2i7aJSCASkAE+Bj5U2ICMgG1VOeF34pgH1oxu/mwjwUoe81Fa2U4m3uUqTmMC0wZkYoVHHKQfWt93rpKGFlcwlfLmBl60nkYP3gah8+IB+XyqVZWaVsCQJlWftMVCv7kurxkRwA8M9fHOm3dfcO6uGy4Xfo7ZzSFCSryTIwg/tH040SaSyC2L2y9lodbCjM5zB8TWVZ26W5DFuuVn6QopAIU2MKczKkgqOsCD5868rJ8mS+rOH+8uw2f0Vgp2OJbHxdVPup43gtmFbJfWGEISu2KwkJSIODEnQagwZ5iqse2UUodISgYUFUhlf/RKjm65lkQZCTzHAVae9fY2K6OVqB/CkVdkNCJ0N7xWdlbv/SHktrW6CAZkoCExoOZVTlddK2z090uufVbMeqor56tGluOpabnEtQSkcyYAqwGOh3aCu8plP1nFfypNUwaXkbbvpmaH6O1WfFa0p+E0Cu+mm5PcZt0DxK1H3FNb2vQi6f0ly2n6qVK+OGi9n0KMJ/SXK1fVQE/EqoF7RBvOkm+cfS/1iEqSkoTgaHdUQT3pz8fvqLf773r6VIcecWlQhSVQARByhMDkfYKt4dEtglCoDq1QYxLGsZd0DjWiN2dl29wy0bTGLgAtElSwCAcWLErSMB0OpoYJooi2U6skISJHAJNE7fYF853WXleTSj8qvPdbYlvaXG0LlAwJC8GEAYUNobQs4QBOZWf9Iri/0s7NTkHHFn91tX80UrH2fgqS33A2mvRh4ecJ+0RRJnon2irvJCfrOp/lJp5f6YrbRu3fV4qwpHtzNWShUgHnTQm2UjZ9Cz5/SOtI8sSj8B8aOWnQswP0lws/VQB8SaP9JW9FxYpY+jpQpTqimFgn9mIgjiql36XvE6st/kmjhCoAbyBJE9oHiDRYZoN2vRPs9HeDrn1lgfYApL303LbtNoWy2kBFu4pKAMZPbhQVIVJzxJ4+yjOxEbVS/aPXV1jadcSMAURMgntACIgGiHTS3iZtBnncJGWWvL0pN4GsM7bl7jWirdDjzQcWoq1KgAASAIBg6TMcacLXYVq1+jt2k+SEz6xNDejtwq2ZZkkkllMk6k8SfGaYqaWCG8niUgaZeVCt494WLFsOPkhJOEQJzieJFFqrzpuH5k0TwfR9lf3UMFlnlx0v2Q7rbq/YPkTQ246YSZ6uzUfFSj8MI+NBeuKU2xRspCStSAhS3DDpwkgHKIVOLXlXe0uL1dy6y3aWrTmDEtJTICe1pJAznDlkchzNKyqN3ulLaC+5bIQImSkmBxPf0EHhwq3tnvY2m1nVSEq9QD86pplzaLlncKS40hhrrUOthtKTCSrEkanidDlNWzuq5isrVXNhr7CaE8hJYFzpkaxbLd8FNn+ID51RNvtRaXerIxJiRz7swOelfQnSe3i2Xc+CUn0Wk182TFwg8wPskU/IL4jRb3KViR5EEQQeIIPmKXbgDrl4fyakkkKSMo/fA4ZjMe0UTvGwpSuYSSCCQQYGfuqAyr87WP2kkecpFCA5Xd4SsdYMJCVAxocxmPQ1vsjbXVICCmQCcweZnSoV2O0v68+oJqM4mKoY6We3mpEEyQRBy1EcTFabWtALdagB2sJkRnB1McaWNlGHG1awtJIPEA6VKu0OXDy+pQe2ckA8cvGNazqmV4LW3A3TZFm266yha3BiJWJOE5pACtMo01pi2pfYEdlGIcZBIA46ZxpmJrpu3bwwUYjKQEjMQIEZZVwvgoQlOsxBgRlwy0ma5ZSbNooMbP2g0ptJC0GYjCcpyyHHMzXlDbA9W4qUoxDUgATHDIZ8q9osHETtrbbty3dIS6hSlNqSgAziP0ZlAiMoxYx/lNdekDfnEy9atpSpktoSXBM4jgM8sIJSPM0077WlultH5JOBoqdcQlOEEJQrACUwJ6zBAM8csqp6+v0/QX2gAFKcQtUZYkhTYQEgK0HaOY5eY6fJgtWG9yLdCr+xUlIEt9o5dohTYnz7R8atTpJ3vXsxltxDaXCtZTCiYAwkzlVObr3LjdzaFuC7hhIiZ7SdRAPAcdKcemm5LlnZEntlxWLLLEBCo8MU04iaydl73beXiw2jTeFOMynMJzg9pf7p9Kj39/t/CpTjzbSQ2XCB1Q7I5QJnLSuW1dgNpN9iffX1VshaMb6j2yFGDn2gMuz4muF/sGxQ68AlshOz+sBK8X5wceYMziyGXlRY0i7LYnAmczhEn2CkthSjtJAWQpDK3giZlGINYSOEDrAge3WnVgdlPkPhVYbwtOG8xM4ivrlqKU4jIStkAnCD2ZQNeKJqjManT+b7TP773/Ybqi90QQt1Yt0PQWgS4qEoKnYTGRJxFJSfCau5xX5ptQ/vv/8AZRVO7mYupuinDHWWuKZJ/SulOGI461PguI43ou8N8j6PZtJQ2C6EgkhJQY6uIGKJzI41brWg8hVY7VS7/wAVJWMmm8QCe8OryAnSrOb0HkKIilorLpvUQmzIMHrTBHAy3mJ411/3Yx33UOXd4tJtg5PXqCirrCI7MdmOHOo/Tp3LP/EV/wDXRV2ztxtIBxXY+izK3Va9YdSpXLh50Ma0At1ditJRs667RdcfCVFSlHLA4YAJy7oo50wJli1PK7b+CqC7prtw1YAKb68XIlIUnGE4XBmBnEkZ+VMHS8PzRo8rlo/aoWhv5IJdGh/4Za+CCPRSqZqU+ixc7Mt/Jf21U2VSM3sykDptTOzgeTyD7lj50/0k9MFupzZykpBUrrEQACTxHDzoYR2Le07lz6Jso9VAQ7b4VFQ7Z6tQAgAwDGtS2XH/APay8KEpWq27qiYgOEaiJNA3r68etrW3TYPfm6m1BYS52igEaFAABnmanH/ay7r6Uiwwr6stwqIgrxzm4DMmPKszWsHXZLb6rPaKBgw9bchYIIMkSYjEOOQ99Pe4q52fan+5R7hHypBsdibaSHwlppAuFKU5iUjVQg4e9AirD3R2eu3s2WXIxoSQYMjUxB8iKqOyZaOO/qJ2dd/4Kz6CflXzDcZPMnwT9o19Ub0tYrK6TzYdH8Cq+XLq3Urq1pSVBOseYNVeRR+IXSe15oSPtULxRdIPNKfs1MbfSVAA5gQRyIkfOvRZpUEK0WEiFDwHI5GgYKuRGLybPuAPxqG6Kn7QRClpJk9WDPkpNQiJqkML22xSm2YusYIcdUjBHdwk5kznMaRxpn6MrBL1wpJkYcK/RXvzitdvsdVs/ZiCZJQpzLulKiCn/MAYPtzoRu7tZ21WHGlAEgpM8RIJB92lYStpmsf0Xmy0hrsJmMzmDnOpmIAjnQ69dBUWyMWEAk5SnimY5wrX9moOw9uC7wqgzBQUq00E5jLMEEaceVMXZWJSQSNRMxlHujSsKLFBd5cIcCMAIkyoEZpxaZ5BZyyy11rymQYhmOEaeAy+FZQIpjbe992+3geuFqSQJT2RIGYxYUic/SlVbk5eMzxrRSyda0NdyjRz2M3R+vHtG2CziSVhJCiYIORGWeYMR65VZHTayhCbBtACUBx0wOAlqfZmaqHYJKXkkAkpzEazlBGR0MV9ObKtmLu3t1vsodUlsfpEBRSSE4u+JEwk+OVTLYWVptjbdiVXwbKYdYbQzDSh2xixRKRh1GeVb3+8Vs49cFpKilyyDCIRH5SVSSDmBChnVrpsLRGjLCf8iB8q7JurdIyW0keCkj51PUOy+iSEdmJIy1pM3Zu5uUYpC3PpczxUHG59kJPoaYb7a9oUKSbplMgietSCPHvcKr3Y+8tl11sp55pCkm6UTjHZUp2UyeRHWAc58aoihxatFPW+0WkEYnHX0Jk5SW0ATlkJpH2V0X3zSFIFwyhKygqjEqSgkp1SNCo6HjTLsDfOxb+k47psYrlxSdTKSEwoQNDBqc70kbNT/wCpB+qhw/BNIrKAp6PbtfWFzaJJdADmFsgLAEAK7eYjKrFQIAFJSulPZo/tHD5NL+YrkvpY2eNOvV5Nx9oihUgakw7vTuozfhsPKWA2SRgIEkxrIPKhDXRfs8apcV9Zf3AVBc6XrMaM3B/ytj/7Kjr6YrfhbPHzLY/mNDoaUho2buLYMLS42xC0EFKitZgjj3ooX0wJmxT/AI7f82njQB3plH6tp/qdHyTSvvl0kuXlv1SmEIAWlUhRJlJy4RxoBRldstzcKzSxadSkkpQ46kTrGIkT60xVRGwulh9ptSQwyZWpUqcI1jKIrs/0x3fBNsn2KV/NTQnFvJeNZXz+90s3x/tm0/VaH800Oe6S75Wt45/lQ2PggUWHT9n0jWV8vXG/V2r/ANXcn/8AYofA0Ne3idV3nHl/XeWfiTRkOi+z6tdu2095aE+agPiaH3G89k337tgebqPvr5YVfTn1Y9tZ9OWNEpHsoyPrH7PoraHSDs5TbqOv4KTkhZxSO8kpBBSZ1qibK9QlOFSgCNZ5wKDLvFZ6SfxzrQ2xElWpg+s/dRX2NVWBgfCFjgQeIPzFbtAAADgKWMEaGuibhwaKP486HEETNrH8ofFs/P7q23ahVyyCAoYxkdDGcH0oc9cqWQVagRpTb0cbvKfeS9jCEtq4gyrsq7vDL50SxHILLHLeKfo+ZEBJCQAISI7qeyCB40sboJ/NHCeLihx5J0PCmjbg/N3MsJg8SeHiBSzuiSbUgE99ZIHLs/0rlv2s3pWhk2c2spAWoglWgOqYEExkAcjpPlU9txIQfypKhJjEPfx0ga0Iu3SlKSUgBI1JzMew/gVg280kFRk58hn7+HlwqSqCSnCpSQ27MzmTkDlyHH5VlAlbWSpeNIBHjPMZ6V7SyGCtGQme0CR4Hz8D4V7gGUcqsm16Kb8LKptRnI7ao14Dq+FS/wD8V38zjtBlGpIjLgWvD313ORy0it721caDbpMdanEAk4THiANJB9K0VtVw8SfNSj86aOkiwDN02yYlDLKVFOmIN9ojzMn202bjW/5kz3ZIJ04EfHP31LlSKSKlNwT+qD7JrqyXDkhqfBKCfhV5Jb7yoAyV5QcuzHICJrs13igTI7pGQ0EzGvjUfk/Q8/ZRamLhX9is+TSj8ta4OWD6cJU04mTCcTahJ5CRmZ4eNfQC1EAESBnninkCpPORMedL++FvjbYAnELhkJJBylRCcvHP8RTXJ+hNFOuOuJyJgzERmIyMiOdchcr5mrHVswvWV62UwpL7i20wJSpJktj0Vp+2DS9uVusi7S4pxakhKkpATGZOZOYPCPWrUlVsBZ+kL/aNedcr9o+pph333dbs3EIQtSgpJJkgxBiJAHwpbKcqpNPJLs26wnifWtSo0+bibsW92HusQslGCClUATikmNTlS5vXsxDF0623IQhQAkmc0g8c6SkrofUDlJieFeJGdSeqzKJyGY05U49Gu7zN0p4OpCsKREzl4iFD303JIOrFLZGz1PvIZTMrUEzBMc1EDgBJPlT430XwkKXdpAMTDek+JXXDoo2WfpjqiAVNCBOXaViGIZckK9atZKQlZ6wazEAlMaE5DXPj99ZTm7pDSK7T0XNYZNw5oojsJGmms6yPWq8vrFCHFIxKgKIGU5AmOI4CvoVeHCrIqyVhUZIA8JMiJ1qit4URcOTkcaso8T99EJPyOkBupRnmYBzyFZhQADCjPiB8q3CE9rM6ch99eQmE6xny9taWItzd7dW1cYQr6M2SpCSSqciUJmM5mT76Kt7DtcQwWrEwZGBORy5jXWum6Clm1agjNtMn2EZSNctaNkA4QjOPHIZHU8865rZQAe2GwWyDboUoSY6tIAPty0qnNsIwrWM8iAPIFVX51xCScM4s8jmMo4xyqit50w859ZXuV/Wrg8j8MC1le145pW5mcUJq6N1NmC3t0IyxFJUrQEKIMgxOmQ14VWe6Gz+texESlEKM4YngDi5wfSrZ2ce0mTmSIz/pXNzzyomvHHFgrbDn5s5J/V5zx8Rrp76F7ihX0UlIk41ASrJWeftyo5txv8g+cgVJVnlnmPEjjwofuQlJZWiAAHnBqZ10GeeUD2cazXxZfk4bXZKe1Cziz7ZOWZyEkZf0oL1GZ7RGIHInIeVOO0XlQYSc5TnxkQRnJiKE/wCxZPHNMgQSYkAwD48KSZbQMatgpAVjwk5QeJ5A+mvPjWUyjYTSUIJ7IAM44BmTz7KT7c86yiycFobV23bW2Dr3UoxzhBk4oiYgHmPWimAVXW/+7dzdOWSmEY0tpOPtJESW/wBojgk6cqsius42lR859Lqp2o/4BA/+JH301btoKbS3Ef2aeBz7OnlqT5UmdKa52nd/WHubaFWPsVmLZoYgClpJA4kxEHw/HCono2WkdmpOUBzCkaGBJ5yY4V1YUYTKJBACQIgkSTMcMp9nGu30YkEQlRkjjrGKDrOulL2/u1HbRptxvBiUsDOSIIUSYyjMD3+NZpNhYzPtKSmVCQAE5ggDSTInwpL6Sb1Tdu0tKwSHGyI4FOIic9daDo6QLxxxtlamIW4lKw2g6Y06KxEGfCaJdMayLZkEf2ifH9Rz+lWo01YOvAlbBuDc3gLomS4sxIzwqVIgiIIB9lOfRQjE3c5/rmdMxhRIzpH3Rdm5P+G8eWYZc5U+9EiU9TcYs/yh+yj+tVPyC0DelWyUp1pSQShKFAqAkA4shllNIZs8tT/pP31b/SOZsHT4J4fvI5+Zqnwyk8KIPA1Gw9u/t1+1xhlYRiCSZSDpIGo8TTIiyRcXhSsuJcdQhxS8o7iToPA0K3GcfLq0MrSlThbBxJkZBxU8SAAk6DOjm9L9xYrRclTS3FlSSvq4IwwI1ORHhUvZQTTuSjUvLA4KwpAPlINFd2d3hbuKUSVlSQIWBpikEQMj660gt7+XbiFJKxhiDhSJiDMQJ5aeOdQWNuvtkKD65IJ4kxJOmgMfHhU00R2GfozP5xd5nvI011uNJqwW3FDLDJP6xPAeAGWug51Tu6+8P0Z7rFEmVJC4AMjtSTyw4zlqdMqtq2vG3E4wpLk93lw0H6uZzJ5eyiQXZ2SDBAIVCCDlpOvtPyqnd4tiuruHSELw4zqmJjgJ1OdXE8gAQIMJg55DTM8+Jj761uLFClQRJ1VOpAGUnXWPSkpNDKQRu45nwkZglAI8O9krwrt/ui6QIz5QQSTy7Onnp41dbbaAJICiTkBmY4ff7a0U2MgBJntAcBOniKf5JBgFboWy27dptRUghMERyUsCZHHUHxo4pKiCnERGQjyrwRGFKcOfIATrwzmK3uGYEYjJ4ZZn0n+lSAHevB1oa7QCmysKkRMiU8+M1Te9Y/OHeWJXxSasnfbaq7dxQBAcLISyqBCVFQxEgyOCc/Dxqut7kRcLEzOEzzlCTNXDY/ABTWrwzrdAqfsLZhuX0oBAGITM6QSdBySa3usmQ+9H2x+rYC1JGJ04swAQBkkZ5kfrD61OzCClQxcDxPwqKxbhKQlAgJACYToBpqfCpjalEiSo+yuJu3ZvpUKe3gPo6wAnhwM5jPwnT31A3QWEtLOQJfcgmeefHWYohttJLThxTE8jn8aD7vIPUqP/ALhyPA4h91OKtBJ1QcvMfZjAntGZ4kwExP8A4rZb5QXlKdAbCYSADlmnPIRnJ9aIqbIxR8B689ZioriCJ8coy8CVZRqags3YWOqSdRGRjLPMESZy+dZXDZy8IgpJ7eHLQA5kmNAJrKHjArH9veZkADtacsvjXX/eVn97/T/WklBGWc5R3o9KlpfGpOgByUIka8eI510d2c/RFSdINx1l7dOCYUtcTlkMI+VXBYYUoSJTkkQI70jj6DOq03h2QlxVy+lwFMkwmFKlWZBgwCDPqKdrdlSwFIcwyBIMznnEHQDIZeNKU8GnUY0NYTGGctQRqZMjPXT1PtQulZYLCEwEkPJmOWFfHic/Cmu3aWVdt0YcfdQYEQYOWc+fGk3pLYIQkzMuogyZ0P4mlGWUJRE/YWzouGDOjrXD99PjT30yNlVvahI1e08erOfP1pV2Mk/SGf8AFa+2Ked+0HrbJBSVDriTAGgSZwjiYBOf9K07ZsJxK63T2U4HXHChWBCHkqVhVAPVOa5Zaj1FPPRE2ksXGLi8QMpzwo08a6bKAVabQwJiXX4OpjAnTnl4170QoV1NzmMnswfqo9Dl7qUpXYVgI9J7R/2e6TyT9tFU4E1dHSekjZzoJnJP20VTqWjTjocBm6NxN2kEEiU5A/3dxVgb37rfTENNhQQQtSs/2SDkIyH6tIXRyki+biOefghY/mq5VDsqGHtHkIAPDP31LeRSwyq7nowU2lUOgjCSqAo5QeGpOXCc4ypHunSlUTpl4Zc/MCvoZxCYVKjChnnmoERH/jnVGbc2eWn1JcGDCowFETB0OuYjPnQnnJDAy5wnFIUcvCMjJPL1maf+ijapCXLcgmO2mCnIaEc4mDqddOJQVszAOY5CYIHs5gUxdHd51N2ghAIUEoJOqcU4YPidZjhyq38RLZbyGSABiyORj5chw9tdShOI5QMpiRJz1jwiuzeeMBJknjAjIa8axOmEZkK7WufHXmcsqxLNErI7UQkZRGfmfdlymtW0KxSAe1ORyiIAP4511SkKxwc5g+gyIrAtR/KZABOQ1kGJJ9KB0eNskhRMTJy8o0PsrQIECQZOihmTyz8vZW15c9WgrCpzGUDiRJGWXvqA7fLTIVHVwCAO9ppPmORpNpDplc9KFx+WDapyRIznMznlpoP9I9qK7JMnERpJkxA+QIypi3svFXFwXDCVHs5DLhmZ/W0zFACnCT48cxJnI8Z/HnWsNENuzS4yTl8AIz86sfou2WUMl5RKSsnCJGaMu0Iz7wI9lVu+JAkiTnJ46cvxlV27AeZUw2WkYEYRhGHQEzzPEn1o5H7aHBZCHVp5jyk13YbEiI9TWpV4/wANei8CeMngI1PKsEaChta6SWlIxEk/uxPnAGWuWdL2xnfzVUTIecJB01yFMG005K7JmROeQk5/P1pX2CubZ0Hg6s6+A9KqGhzGNV84f1EiRHeUfdg8BxriX3QcigaT2SZ9Vge6ubrqRJMADnUFzbTSDmpB5pBBy9mhrNWa9bCrxUHFYVlIMHJKSfVQPKvK9eHWpDzILiCBIT3kkTOIHjnpr4V5RKeRRhgGMnz9hI+Bry8KsJGNcEQRiOh11r2srYxQNb2o82MKFkDlA+6ijO8dwI7Q/wBIrKyhjJKd6Xx+x/p/rW1zd9fAdbQoTMHFEjQxiisrKQHDbqgx1K2kIQpbqUk4QctcsUwc9axjaLj1051isRYXDZP6shQJy4mKysqv6k+RmtiGgoIAGJeJX7yjEk8zU/Z+UrGRVrGU+lZWVl5KNr1oPpU06MSCCCmTpI9/jQlvdu2j9EOPE+Pj4VlZTEiZYbIZaWHW0BKxEET4c/KjJvlj9b8TXlZSQ2eovFxM+4VVO2z1t0vFwUswNJAA4zwNZWVcdkSBGzmQUJckyThgQAAQonIDWec0X3UsUrfxAqQpJMFEDMEETIM5nQ5ZCsrKqTJjsfdobZdTMHM5TnwMc64W1y4SohxQJkmIzIA5ivKyuVs64pUcPpriFSFGVHM88hrFGNn7TcgCcqyspoJpUSvpKikAnIjThWtyo4QZ4Dl91ZWVZmipt+UBDojRQJI8efPUz6cMqhWDQ+koQe0kqQnPlI0/HGsrK3j8CH8g5vZsxpl60CEJElwKy7wC0gT5DKnu2OHsjJIAAAyA8orKysr9qKkvczo4+oEDEczFTG7YaySeZNZWUkDIl/ZIwYs5Pj56Up7g26QV/wCI4fekaaHI8a8rKjk+LNeL5IfF3KzligAHSM/PKoO0NpLCYhOWcxnz1msrK5Ytm6SsEWm9FxiCZSR4g/fXlZWVoE4q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BEYPAZARI EVLERİ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136</Words>
  <Application>Microsoft Office PowerPoint</Application>
  <PresentationFormat>Ekran Gösterisi (4:3)</PresentationFormat>
  <Paragraphs>40</Paragraphs>
  <Slides>33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7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12</cp:revision>
  <dcterms:created xsi:type="dcterms:W3CDTF">2015-10-03T05:27:38Z</dcterms:created>
  <dcterms:modified xsi:type="dcterms:W3CDTF">2016-05-21T19:36:18Z</dcterms:modified>
</cp:coreProperties>
</file>