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74" r:id="rId3"/>
    <p:sldId id="275" r:id="rId4"/>
    <p:sldId id="264" r:id="rId5"/>
    <p:sldId id="270" r:id="rId6"/>
    <p:sldId id="276" r:id="rId7"/>
    <p:sldId id="269" r:id="rId8"/>
    <p:sldId id="268" r:id="rId9"/>
    <p:sldId id="267" r:id="rId10"/>
    <p:sldId id="266" r:id="rId11"/>
    <p:sldId id="265" r:id="rId12"/>
    <p:sldId id="273" r:id="rId13"/>
    <p:sldId id="258" r:id="rId14"/>
    <p:sldId id="271" r:id="rId15"/>
    <p:sldId id="272" r:id="rId16"/>
    <p:sldId id="277" r:id="rId17"/>
    <p:sldId id="278" r:id="rId18"/>
    <p:sldId id="263" r:id="rId19"/>
    <p:sldId id="279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68CCE-01BA-4DE7-B795-6E0C166E4B1D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827B92-B8E3-4216-8061-B2BAFA57882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0195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dirty="0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27B92-B8E3-4216-8061-B2BAFA578821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01091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KOLLARI SIVAYALIM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://www.budulgan.com/wp-content/uploads/2015/11/bab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5007" y="11663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Ailede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dayanışma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yardımlaşmanın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gerekli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olduğunu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kabul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ediyor musunuz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4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5007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 </a:t>
            </a:r>
            <a:r>
              <a:rPr lang="it-IT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bireyleri </a:t>
            </a:r>
            <a:r>
              <a:rPr lang="it-IT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niçin yardımlaşırlar</a:t>
            </a:r>
            <a:r>
              <a:rPr lang="it-IT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306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5007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Evdeki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okuldaki sorumluluklarımızı yerine getirmek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neden önemlidir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503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15007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Birlikte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çalışmak neden önemlidir?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5007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Ülkemizdeki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vatandaşlar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arasında böyle bir dayanışma var mıdır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793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5007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 Dayanışmanın temelinde sevgi vardır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Neden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63829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5007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 Ailenizde size hangi görevler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düşüyor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71581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5007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 Bu görevleri yapmak sizi mutlu ediyor mu?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Neden?</a:t>
            </a:r>
          </a:p>
        </p:txBody>
      </p:sp>
    </p:spTree>
    <p:extLst>
      <p:ext uri="{BB962C8B-B14F-4D97-AF65-F5344CB8AC3E}">
        <p14:creationId xmlns:p14="http://schemas.microsoft.com/office/powerpoint/2010/main" val="282135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779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KOLLARI SIVAYALIM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021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15007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Görev paylaşımı ne demektir?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1909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5007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konuşalım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Evinizde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nasıl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iş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bölümü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vardır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7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339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5007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Eda’nın </a:t>
            </a:r>
            <a:r>
              <a:rPr lang="it-IT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 içinde </a:t>
            </a:r>
            <a:r>
              <a:rPr lang="it-IT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 </a:t>
            </a:r>
            <a:r>
              <a:rPr lang="it-IT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gibi görevleri </a:t>
            </a:r>
            <a:r>
              <a:rPr lang="it-IT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vardır?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43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5007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Eda’nın </a:t>
            </a:r>
            <a:r>
              <a:rPr lang="it-IT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 içinde </a:t>
            </a:r>
            <a:r>
              <a:rPr lang="it-IT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 </a:t>
            </a:r>
            <a:r>
              <a:rPr lang="it-IT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gibi görevleri </a:t>
            </a:r>
            <a:r>
              <a:rPr lang="it-IT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vardır?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44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5007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Eda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 içinde görevlerini yaparken kimlere yardım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ediyor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232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5007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dirty="0" err="1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Eda</a:t>
            </a:r>
            <a:r>
              <a:rPr lang="fr-F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fr-FR" sz="5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görevlerini</a:t>
            </a:r>
            <a:r>
              <a:rPr lang="fr-F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fr-FR" sz="5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yaparken</a:t>
            </a:r>
            <a:r>
              <a:rPr lang="fr-F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fr-FR" sz="5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mutlu</a:t>
            </a:r>
            <a:r>
              <a:rPr lang="fr-F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fr-FR" sz="5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mudur</a:t>
            </a:r>
            <a:r>
              <a:rPr lang="fr-F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r>
              <a:rPr lang="fr-FR" sz="5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Niçin</a:t>
            </a:r>
            <a:r>
              <a:rPr lang="fr-F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300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www.alasayvan.net/attachments/eski-misafir-sorulari-89019d1399452443/kadinin-a-ledek-g-revler-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5007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Evdeki bazı görevleri yapmamız bizi neden mutlu eder?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45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152</Words>
  <Application>Microsoft Office PowerPoint</Application>
  <PresentationFormat>Ekran Gösterisi (4:3)</PresentationFormat>
  <Paragraphs>28</Paragraphs>
  <Slides>19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3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11</cp:revision>
  <dcterms:created xsi:type="dcterms:W3CDTF">2015-10-03T05:27:38Z</dcterms:created>
  <dcterms:modified xsi:type="dcterms:W3CDTF">2016-02-22T18:50:38Z</dcterms:modified>
</cp:coreProperties>
</file>