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256" r:id="rId2"/>
    <p:sldId id="264" r:id="rId3"/>
    <p:sldId id="258" r:id="rId4"/>
    <p:sldId id="266" r:id="rId5"/>
    <p:sldId id="275" r:id="rId6"/>
    <p:sldId id="274" r:id="rId7"/>
    <p:sldId id="273" r:id="rId8"/>
    <p:sldId id="272" r:id="rId9"/>
    <p:sldId id="271" r:id="rId10"/>
    <p:sldId id="270" r:id="rId11"/>
    <p:sldId id="269" r:id="rId12"/>
    <p:sldId id="268" r:id="rId13"/>
    <p:sldId id="267" r:id="rId14"/>
    <p:sldId id="265" r:id="rId15"/>
    <p:sldId id="276" r:id="rId16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1F50D1B-0B23-4D9B-8143-E71EE6C4E130}" type="datetimeFigureOut">
              <a:rPr lang="tr-TR" smtClean="0"/>
              <a:t>21.05.2016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E5D1034-DD5E-4C4B-B11B-9E4948E11C93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390932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mtClean="0"/>
              <a:t>www.sorubak.com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5D1034-DD5E-4C4B-B11B-9E4948E11C93}" type="slidenum">
              <a:rPr lang="tr-TR" smtClean="0"/>
              <a:t>15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5376808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21.05.2016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dir="d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21.05.2016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dir="d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21.05.2016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dir="d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21.05.2016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dir="d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21.05.2016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dir="d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21.05.2016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dir="d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21.05.2016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dir="d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21.05.2016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dir="d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21.05.2016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dir="d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21.05.2016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dir="d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21.05.2016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dir="d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3720DD-5B6D-40BF-8493-A6B52D484E6B}" type="datetimeFigureOut">
              <a:rPr lang="tr-TR" smtClean="0"/>
              <a:t>21.05.2016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3900">
        <p14:glitter dir="d"/>
        <p:sndAc>
          <p:stSnd>
            <p:snd r:embed="rId13" name="chimes.wav"/>
          </p:stSnd>
        </p:sndAc>
      </p:transition>
    </mc:Choice>
    <mc:Fallback xmlns="">
      <p:transition spd="slow">
        <p:fade/>
        <p:sndAc>
          <p:stSnd>
            <p:snd r:embed="rId14" name="chimes.wav"/>
          </p:stSnd>
        </p:sndAc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DERS</a:t>
            </a:r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:</a:t>
            </a:r>
            <a:r>
              <a:rPr lang="tr-TR" sz="54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HAYAT BİLGİSİ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0" y="1070252"/>
            <a:ext cx="8928992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KONU</a:t>
            </a:r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:</a:t>
            </a:r>
            <a:r>
              <a:rPr lang="tr-TR" sz="54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GÖKYÜZÜNÜ </a:t>
            </a:r>
            <a:r>
              <a:rPr lang="tr-TR" sz="5400" b="1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GÖZLEMLİYORUM SUNUSU</a:t>
            </a:r>
            <a:endParaRPr lang="tr-TR" sz="54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966" y="3429000"/>
            <a:ext cx="892899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HAZIRLAYAN:</a:t>
            </a:r>
            <a:r>
              <a:rPr lang="tr-TR" sz="54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CUMA ARAYICI</a:t>
            </a:r>
            <a:endParaRPr lang="tr-TR" sz="54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-17174" y="5013176"/>
            <a:ext cx="9178347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ÖZEL İDARE İLKOKULU </a:t>
            </a:r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ÖĞRT./MALATYA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367948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dir="d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7170" name="Picture 2" descr="[​IMG]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Gökyüzü 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364264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dir="d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8194" name="Picture 2" descr="http://meriamr.m.e.pic.centerblog.net/d3eaeb6f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Gökyüzü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035082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dir="d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9218" name="Picture 2" descr="http://www.gifmania.com.tr/Hareketli-Gifler-Uzay/Gif-Resimleri-Astronomi/Animasyonlar-Teleskoplar/Teleskoplar-85105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07504" y="116632"/>
            <a:ext cx="8928992" cy="286232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60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Gece gökyüzünü ne ile gözlemleyebiliriz?</a:t>
            </a:r>
            <a:endParaRPr lang="tr-TR" sz="60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313563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dir="d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42" name="Picture 2" descr="http://www.gifmania.com.tr/Hareketli-Gifler-Uzay/Gif-Resimleri-Astronomi/Animasyonlar-Teleskoplar/Teleskoplar-85102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07504" y="116632"/>
            <a:ext cx="8928992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Teleskop ne işe yarar?</a:t>
            </a:r>
            <a:endParaRPr lang="tr-TR" sz="72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071219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dir="d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020"/>
            <a:ext cx="9144000" cy="68469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459661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dir="d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DERS</a:t>
            </a:r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:</a:t>
            </a:r>
            <a:r>
              <a:rPr lang="tr-TR" sz="54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HAYAT BİLGİSİ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0" y="1070252"/>
            <a:ext cx="8928992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KONU</a:t>
            </a:r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:</a:t>
            </a:r>
            <a:r>
              <a:rPr lang="tr-TR" sz="54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GÖKYÜZÜNÜ </a:t>
            </a:r>
            <a:r>
              <a:rPr lang="tr-TR" sz="5400" b="1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GÖZLEMLİYORUM SUNUSU</a:t>
            </a:r>
            <a:endParaRPr lang="tr-TR" sz="54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966" y="3429000"/>
            <a:ext cx="892899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HAZIRLAYAN:</a:t>
            </a:r>
            <a:r>
              <a:rPr lang="tr-TR" sz="54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CUMA ARAYICI</a:t>
            </a:r>
            <a:endParaRPr lang="tr-TR" sz="54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-17174" y="5013176"/>
            <a:ext cx="9178347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ÖZEL İDARE İLKOKULU </a:t>
            </a:r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ÖĞRT./MALATYA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94975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dir="d"/>
        <p:sndAc>
          <p:stSnd>
            <p:snd r:embed="rId3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Metin kutusu 1"/>
          <p:cNvSpPr txBox="1"/>
          <p:nvPr/>
        </p:nvSpPr>
        <p:spPr>
          <a:xfrm>
            <a:off x="3275856" y="260648"/>
            <a:ext cx="2232248" cy="46166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sz="2400" dirty="0" smtClean="0">
                <a:solidFill>
                  <a:srgbClr val="FF0000"/>
                </a:solidFill>
                <a:latin typeface="Rockwell Extra Bold" pitchFamily="18" charset="0"/>
              </a:rPr>
              <a:t>Yıldızlar</a:t>
            </a:r>
            <a:r>
              <a:rPr lang="tr-TR" dirty="0" smtClean="0"/>
              <a:t> </a:t>
            </a:r>
            <a:endParaRPr lang="tr-TR" dirty="0"/>
          </a:p>
        </p:txBody>
      </p:sp>
      <p:sp>
        <p:nvSpPr>
          <p:cNvPr id="5" name="Metin kutusu 4"/>
          <p:cNvSpPr txBox="1"/>
          <p:nvPr/>
        </p:nvSpPr>
        <p:spPr>
          <a:xfrm>
            <a:off x="5868144" y="715822"/>
            <a:ext cx="2232248" cy="46166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sz="2400" dirty="0" smtClean="0">
                <a:solidFill>
                  <a:srgbClr val="FF0000"/>
                </a:solidFill>
                <a:latin typeface="Rockwell Extra Bold" pitchFamily="18" charset="0"/>
              </a:rPr>
              <a:t>Güneş </a:t>
            </a:r>
            <a:r>
              <a:rPr lang="tr-TR" dirty="0" smtClean="0"/>
              <a:t> </a:t>
            </a:r>
            <a:endParaRPr lang="tr-TR" dirty="0"/>
          </a:p>
        </p:txBody>
      </p:sp>
      <p:sp>
        <p:nvSpPr>
          <p:cNvPr id="6" name="Metin kutusu 5"/>
          <p:cNvSpPr txBox="1"/>
          <p:nvPr/>
        </p:nvSpPr>
        <p:spPr>
          <a:xfrm>
            <a:off x="6746709" y="2492896"/>
            <a:ext cx="1368152" cy="46166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sz="2400" dirty="0" smtClean="0">
                <a:solidFill>
                  <a:srgbClr val="FF0000"/>
                </a:solidFill>
                <a:latin typeface="Rockwell Extra Bold" pitchFamily="18" charset="0"/>
              </a:rPr>
              <a:t>Ay </a:t>
            </a:r>
            <a:r>
              <a:rPr lang="tr-TR" dirty="0" smtClean="0"/>
              <a:t> </a:t>
            </a:r>
            <a:endParaRPr lang="tr-TR" dirty="0"/>
          </a:p>
        </p:txBody>
      </p:sp>
      <p:sp>
        <p:nvSpPr>
          <p:cNvPr id="7" name="Metin kutusu 6"/>
          <p:cNvSpPr txBox="1"/>
          <p:nvPr/>
        </p:nvSpPr>
        <p:spPr>
          <a:xfrm>
            <a:off x="6026629" y="4581128"/>
            <a:ext cx="1440160" cy="46166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sz="2400" dirty="0" smtClean="0">
                <a:solidFill>
                  <a:srgbClr val="FF0000"/>
                </a:solidFill>
                <a:latin typeface="Rockwell Extra Bold" pitchFamily="18" charset="0"/>
              </a:rPr>
              <a:t>Bulut </a:t>
            </a:r>
            <a:r>
              <a:rPr lang="tr-TR" dirty="0" smtClean="0"/>
              <a:t> </a:t>
            </a:r>
            <a:endParaRPr lang="tr-TR" dirty="0"/>
          </a:p>
        </p:txBody>
      </p:sp>
      <p:sp>
        <p:nvSpPr>
          <p:cNvPr id="8" name="Metin kutusu 7"/>
          <p:cNvSpPr txBox="1"/>
          <p:nvPr/>
        </p:nvSpPr>
        <p:spPr>
          <a:xfrm>
            <a:off x="3059832" y="5661248"/>
            <a:ext cx="2448272" cy="46166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sz="2400" dirty="0" smtClean="0">
                <a:solidFill>
                  <a:srgbClr val="FF0000"/>
                </a:solidFill>
                <a:latin typeface="Rockwell Extra Bold" pitchFamily="18" charset="0"/>
              </a:rPr>
              <a:t>Gezegenler</a:t>
            </a:r>
            <a:r>
              <a:rPr lang="tr-TR" dirty="0" smtClean="0"/>
              <a:t>  </a:t>
            </a:r>
            <a:endParaRPr lang="tr-TR" dirty="0"/>
          </a:p>
        </p:txBody>
      </p:sp>
      <p:sp>
        <p:nvSpPr>
          <p:cNvPr id="9" name="Metin kutusu 8"/>
          <p:cNvSpPr txBox="1"/>
          <p:nvPr/>
        </p:nvSpPr>
        <p:spPr>
          <a:xfrm>
            <a:off x="1023729" y="3861048"/>
            <a:ext cx="2232248" cy="46166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sz="2400" dirty="0" smtClean="0">
                <a:solidFill>
                  <a:srgbClr val="FF0000"/>
                </a:solidFill>
                <a:latin typeface="Rockwell Extra Bold" pitchFamily="18" charset="0"/>
              </a:rPr>
              <a:t>Meteor</a:t>
            </a:r>
            <a:r>
              <a:rPr lang="tr-TR" dirty="0" smtClean="0"/>
              <a:t> </a:t>
            </a:r>
            <a:endParaRPr lang="tr-TR" dirty="0"/>
          </a:p>
        </p:txBody>
      </p:sp>
      <p:sp>
        <p:nvSpPr>
          <p:cNvPr id="10" name="Metin kutusu 9"/>
          <p:cNvSpPr txBox="1"/>
          <p:nvPr/>
        </p:nvSpPr>
        <p:spPr>
          <a:xfrm>
            <a:off x="799321" y="1700808"/>
            <a:ext cx="2232248" cy="46166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sz="2400" dirty="0" smtClean="0">
                <a:solidFill>
                  <a:srgbClr val="FF0000"/>
                </a:solidFill>
                <a:latin typeface="Rockwell Extra Bold" pitchFamily="18" charset="0"/>
              </a:rPr>
              <a:t>Samanyolu</a:t>
            </a:r>
            <a:r>
              <a:rPr lang="tr-TR" dirty="0" smtClean="0"/>
              <a:t> 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3149679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dir="d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Dikdörtgen 1"/>
          <p:cNvSpPr/>
          <p:nvPr/>
        </p:nvSpPr>
        <p:spPr>
          <a:xfrm>
            <a:off x="107504" y="116632"/>
            <a:ext cx="8928992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Düşünelim</a:t>
            </a:r>
            <a:r>
              <a:rPr lang="tr-TR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, </a:t>
            </a:r>
            <a:r>
              <a:rPr lang="tr-TR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konuşalım</a:t>
            </a:r>
            <a:r>
              <a:rPr lang="tr-TR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: </a:t>
            </a:r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Gece gökyüzünü izlerken</a:t>
            </a:r>
          </a:p>
          <a:p>
            <a:pPr algn="ctr"/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neler görüyorsunuz?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113509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dir="d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82771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dir="d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2050" name="Picture 2" descr="[​IMG]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07504" y="116632"/>
            <a:ext cx="8928992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s-ES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Sizde Selin </a:t>
            </a:r>
            <a:r>
              <a:rPr lang="es-ES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gibi gökyüzünü</a:t>
            </a:r>
          </a:p>
          <a:p>
            <a:pPr algn="ctr"/>
            <a:r>
              <a:rPr lang="es-ES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 merak </a:t>
            </a:r>
            <a:r>
              <a:rPr lang="es-ES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ediyor musunuz? 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691706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dir="d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3074" name="Picture 2" descr="[​IMG]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07504" y="116632"/>
            <a:ext cx="8928992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66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Bildiğiniz </a:t>
            </a:r>
            <a:r>
              <a:rPr lang="tr-TR" sz="66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yıldız isimleri var mı</a:t>
            </a:r>
            <a:r>
              <a:rPr lang="tr-TR" sz="66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? </a:t>
            </a:r>
            <a:endParaRPr lang="tr-TR" sz="66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257133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dir="d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4098" name="Picture 2" descr="[​IMG]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07504" y="116632"/>
            <a:ext cx="8928992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Sizin gözleminizle Selin’in gözlemi arasında farklılıklar var mı?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670397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dir="d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5122" name="Picture 2" descr="[​IMG]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07504" y="116632"/>
            <a:ext cx="892899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Kutup yıldızının özelliği nedir?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798153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dir="d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6146" name="Picture 2" descr="[​IMG]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07504" y="116632"/>
            <a:ext cx="8928992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Gece </a:t>
            </a:r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ve gündüz gökyüzünde neler görüyorsunuz</a:t>
            </a:r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? 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436578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dir="d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31</TotalTime>
  <Words>94</Words>
  <Application>Microsoft Office PowerPoint</Application>
  <PresentationFormat>Ekran Gösterisi (4:3)</PresentationFormat>
  <Paragraphs>29</Paragraphs>
  <Slides>15</Slides>
  <Notes>1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3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15</vt:i4>
      </vt:variant>
    </vt:vector>
  </HeadingPairs>
  <TitlesOfParts>
    <vt:vector size="19" baseType="lpstr">
      <vt:lpstr>Arial</vt:lpstr>
      <vt:lpstr>Calibri</vt:lpstr>
      <vt:lpstr>Rockwell Extra Bold</vt:lpstr>
      <vt:lpstr>Ofis Teması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PC</dc:creator>
  <cp:keywords>www.sorubak.com</cp:keywords>
  <dc:description>www.sorubak.com</dc:description>
  <cp:lastModifiedBy>doğan</cp:lastModifiedBy>
  <cp:revision>10</cp:revision>
  <dcterms:created xsi:type="dcterms:W3CDTF">2015-10-03T05:27:38Z</dcterms:created>
  <dcterms:modified xsi:type="dcterms:W3CDTF">2016-05-21T19:36:00Z</dcterms:modified>
</cp:coreProperties>
</file>