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2"/>
  </p:notesMasterIdLst>
  <p:sldIdLst>
    <p:sldId id="256" r:id="rId2"/>
    <p:sldId id="257" r:id="rId3"/>
    <p:sldId id="265" r:id="rId4"/>
    <p:sldId id="264" r:id="rId5"/>
    <p:sldId id="263" r:id="rId6"/>
    <p:sldId id="262" r:id="rId7"/>
    <p:sldId id="261" r:id="rId8"/>
    <p:sldId id="275" r:id="rId9"/>
    <p:sldId id="276" r:id="rId10"/>
    <p:sldId id="268" r:id="rId11"/>
    <p:sldId id="267" r:id="rId12"/>
    <p:sldId id="266" r:id="rId13"/>
    <p:sldId id="272" r:id="rId14"/>
    <p:sldId id="271" r:id="rId15"/>
    <p:sldId id="270" r:id="rId16"/>
    <p:sldId id="274" r:id="rId17"/>
    <p:sldId id="273" r:id="rId18"/>
    <p:sldId id="269" r:id="rId19"/>
    <p:sldId id="277" r:id="rId20"/>
    <p:sldId id="258" r:id="rId2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90D638E-DFD2-431A-A3DE-B12D876F6996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AD23170-EE4C-4B3B-BFF1-C2C338EA6F2D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0797556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AD23170-EE4C-4B3B-BFF1-C2C338EA6F2D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97372091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15.11.2015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7.gi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9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0.gif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1.gi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3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4.gi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5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2.gi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4.gi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5.gi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gif"/><Relationship Id="rId5" Type="http://schemas.openxmlformats.org/officeDocument/2006/relationships/image" Target="../media/image7.gif"/><Relationship Id="rId4" Type="http://schemas.openxmlformats.org/officeDocument/2006/relationships/image" Target="../media/image6.gif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gif"/><Relationship Id="rId3" Type="http://schemas.openxmlformats.org/officeDocument/2006/relationships/image" Target="../media/image1.jpeg"/><Relationship Id="rId7" Type="http://schemas.openxmlformats.org/officeDocument/2006/relationships/image" Target="../media/image12.gif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1.gif"/><Relationship Id="rId5" Type="http://schemas.openxmlformats.org/officeDocument/2006/relationships/image" Target="../media/image10.gif"/><Relationship Id="rId10" Type="http://schemas.openxmlformats.org/officeDocument/2006/relationships/audio" Target="../media/audio1.wav"/><Relationship Id="rId4" Type="http://schemas.openxmlformats.org/officeDocument/2006/relationships/image" Target="../media/image9.gif"/><Relationship Id="rId9" Type="http://schemas.openxmlformats.org/officeDocument/2006/relationships/image" Target="../media/image14.gi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8227" y="18661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8227" y="83671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tr-TR" sz="5400" b="1" dirty="0" smtClean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DİKKAT TRAFİK SUNUSU</a:t>
            </a:r>
            <a:endParaRPr lang="tr-TR" sz="5400" b="1" cap="none" spc="0" dirty="0">
              <a:ln w="11430"/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5077" y="2591038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59904" y="4221088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İLKOKULU 2.SINIF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099073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delinetciler.org/resimler/2009/08/685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88640"/>
            <a:ext cx="9144000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Çevrenizi gözlemleyiniz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insanların</a:t>
            </a:r>
            <a:endParaRPr lang="tr-TR" sz="54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trafik ile ilgili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hatalı davranışları nelerdir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60166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resimler.co/wp-content/uploads/2013/01/trafik-%C4%B1%C5%9F%C4%B1klar%C4%B1-5-311x468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0" y="188640"/>
            <a:ext cx="9036496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Trafik kurallarına uymadığımız za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man</a:t>
            </a:r>
          </a:p>
          <a:p>
            <a:pPr algn="ctr"/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 başkalarına ne gibi zararlar verebiliriz? 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13302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oyunoyma.com/resimler/oyun/trafik-isiklari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467544" y="188640"/>
            <a:ext cx="820891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TRAFİK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287408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http://www.yenislayt.com/upload/0ea5700d68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267744" y="188640"/>
            <a:ext cx="31726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TRAFİK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431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http://www.simresim.com/resim/mesaj-yazilari/mesaj-33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267744" y="188640"/>
            <a:ext cx="31726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TRAFİK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880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 descr="https://encrypted-tbn1.gstatic.com/images?q=tbn:ANd9GcRbInrBLGds81z_wcbXgmJioM_e7d7BuuaGcEGz7wZnzDYrJq1k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267744" y="188640"/>
            <a:ext cx="317266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TRAFİK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172518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 descr="http://www.hareketligifler.net/data/media/44/trafik-isigi-hareketli-resim-002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631829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20" name="Picture 4" descr="686 - Trafik Eğitimi Resimleri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640027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 descr="687 - Trafik Eğitimi Resimleri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719317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21771"/>
            <a:ext cx="9143999" cy="1722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00808"/>
            <a:ext cx="9144000" cy="26642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4331433"/>
            <a:ext cx="9143999" cy="24928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360487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2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lookstein.org/webquests/cohencamelsincanaan/makealist_files/stop_sign_cute_with_hand_animated_on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Dikdörtgen 1"/>
          <p:cNvSpPr/>
          <p:nvPr/>
        </p:nvSpPr>
        <p:spPr>
          <a:xfrm>
            <a:off x="827584" y="116632"/>
            <a:ext cx="1887056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DUR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284810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4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78227" y="18661"/>
            <a:ext cx="885698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HAYAT BİLGİSİ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8227" y="836712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KONU:</a:t>
            </a:r>
            <a:r>
              <a:rPr lang="tr-TR" sz="5400" b="1" dirty="0">
                <a:ln w="11430"/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DİKKAT TRAFİK SUNUSU</a:t>
            </a:r>
          </a:p>
        </p:txBody>
      </p:sp>
      <p:sp>
        <p:nvSpPr>
          <p:cNvPr id="6" name="Dikdörtgen 5"/>
          <p:cNvSpPr/>
          <p:nvPr/>
        </p:nvSpPr>
        <p:spPr>
          <a:xfrm>
            <a:off x="115077" y="2591038"/>
            <a:ext cx="8856984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206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259904" y="4221088"/>
            <a:ext cx="8856984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İLKOKULU 2.SINIF </a:t>
            </a:r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ÖĞRETMENİ</a:t>
            </a:r>
            <a:endParaRPr lang="tr-TR" sz="5400" b="1" cap="none" spc="0" dirty="0">
              <a:ln w="11430"/>
              <a:solidFill>
                <a:srgbClr val="00B05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4027183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s://encrypted-tbn2.gstatic.com/images?q=tbn:ANd9GcSjJnW9M6uRcb5Gy9q5B-HdhjlR70RLKG2gXJFVsg7wg8YuASjU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827584" y="188640"/>
            <a:ext cx="69847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TRAFİK IŞIKLARI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74198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www.hareketligifler.net/data/media/44/trafik-isigi-hareketli-resim-0023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43608" y="188640"/>
            <a:ext cx="727280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TRAFİK IŞIKLARI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31550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gifmania.com.tr/Hareketli-Gifler-Tasitlar/Gif-Resimleri-Otomobiller/Animasyonlar-Trafik-Isaretleri/Trafik-Isaretleri-54051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223628" y="188640"/>
            <a:ext cx="6696744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TRAFİK İŞARETİ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20913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 descr="yol-isareti-hareketli-resim-0159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3589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 descr="yol-isareti-hareketli-resim-0160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35896" y="0"/>
            <a:ext cx="295232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 descr="yol-isareti-hareketli-resim-0156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0"/>
            <a:ext cx="2555776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Dikdörtgen 5"/>
          <p:cNvSpPr/>
          <p:nvPr/>
        </p:nvSpPr>
        <p:spPr>
          <a:xfrm>
            <a:off x="179512" y="188640"/>
            <a:ext cx="871296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TRAFİK IŞIKLARI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815810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 descr="yol-isareti-hareketli-resim-0070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707904" cy="2941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8" name="Picture 4" descr="yol-isareti-hareketli-resim-0055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0"/>
            <a:ext cx="2850232" cy="2941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0" name="Picture 6" descr="yol-isareti-hareketli-resim-0134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0"/>
            <a:ext cx="3203848" cy="2941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2" name="Picture 8" descr="yol-isareti-hareketli-resim-0011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3140968"/>
            <a:ext cx="3240360" cy="37170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54" name="Picture 10" descr="yol-isareti-hareketli-resim-0073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2941340"/>
            <a:ext cx="2808312" cy="3916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http://i98.photobucket.com/albums/l276/egex/schild24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2941340"/>
            <a:ext cx="3203848" cy="39166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Dikdörtgen 8"/>
          <p:cNvSpPr/>
          <p:nvPr/>
        </p:nvSpPr>
        <p:spPr>
          <a:xfrm>
            <a:off x="251520" y="188640"/>
            <a:ext cx="878497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TRAFİK İŞARETLERİ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12399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10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6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6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61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61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4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66" y="0"/>
            <a:ext cx="9158266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36375" y="116632"/>
            <a:ext cx="8856984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Düşünelim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</a:t>
            </a:r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konuşalım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Kırmızı ışık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yanarken</a:t>
            </a:r>
          </a:p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yayalar ne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yapmalıdır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0407147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946" y="5680"/>
            <a:ext cx="9144000" cy="6858000"/>
          </a:xfrm>
          <a:blipFill>
            <a:blip r:embed="rId3"/>
            <a:tile tx="0" ty="0" sx="100000" sy="100000" flip="none" algn="tl"/>
          </a:blipFill>
        </p:spPr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338" y="1"/>
            <a:ext cx="9143999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70281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900">
        <p14:warp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64</TotalTime>
  <Words>74</Words>
  <Application>Microsoft Office PowerPoint</Application>
  <PresentationFormat>Ekran Gösterisi (4:3)</PresentationFormat>
  <Paragraphs>26</Paragraphs>
  <Slides>20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4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dc:description>www.sorubak.com</dc:description>
  <cp:lastModifiedBy>doğan</cp:lastModifiedBy>
  <cp:revision>12</cp:revision>
  <dcterms:created xsi:type="dcterms:W3CDTF">2015-10-04T13:18:45Z</dcterms:created>
  <dcterms:modified xsi:type="dcterms:W3CDTF">2015-11-15T15:34:37Z</dcterms:modified>
</cp:coreProperties>
</file>