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74" r:id="rId4"/>
    <p:sldId id="271" r:id="rId5"/>
    <p:sldId id="275" r:id="rId6"/>
    <p:sldId id="273" r:id="rId7"/>
    <p:sldId id="272" r:id="rId8"/>
    <p:sldId id="270" r:id="rId9"/>
    <p:sldId id="269" r:id="rId10"/>
    <p:sldId id="268" r:id="rId11"/>
    <p:sldId id="267" r:id="rId12"/>
    <p:sldId id="266" r:id="rId13"/>
    <p:sldId id="265" r:id="rId14"/>
    <p:sldId id="276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DE017-2FB9-475D-AC05-5104F55F3242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191CA-0661-498D-A755-BF61F5B383D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6968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191CA-0661-498D-A755-BF61F5B383DC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8522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YARDIMLAŞIYORUZ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06896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pageresource.com/clipart/clipart/people/families/cutout-cooki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Okuldaki sorumluluklarınız nelerdir?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58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dersdestek.com/deneme/dersler/sosyal_bilgiler/sosyal_bilgiler4/unite1/resim/demokrasi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Ailede üzerinize aldığınız sorumluluğu yerine getiriyor musunuz?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74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dersdestek.com/deneme/dersler/sosyal_bilgiler/sosyal_bilgiler4/unite1/resim/demokrasi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Ailenizde kimler, hangi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işleri yardımlaşarak yapıyor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03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s://encrypted-tbn2.gstatic.com/images?q=tbn:ANd9GcTXH00l6CS5LK02liX0-zYimT1cgS0jdDHwgPc3b0kgGKA3Fk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9113" y="494116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AİLEDE YARDIMLAŞMA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88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YARDIMLAŞIYORUZ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06896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49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Yardım denilince aklınıza ne geliyor?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Evdeki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işleri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yapıyor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72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47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annenize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konuda yardımcı oluyorsunuz?</a:t>
            </a:r>
          </a:p>
        </p:txBody>
      </p:sp>
    </p:spTree>
    <p:extLst>
      <p:ext uri="{BB962C8B-B14F-4D97-AF65-F5344CB8AC3E}">
        <p14:creationId xmlns:p14="http://schemas.microsoft.com/office/powerpoint/2010/main" val="25214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Evde babanıza hangi konuda yardımcı oluyorsunuz?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91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sizin göreviniz nedir?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34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891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dersdestek.com/deneme/dersler/sosyal_bilgiler/sosyal_bilgiler4/unite1/resim/yardi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Ailenizdeki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yardımlaşmayı gözlemlediğinizde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içinde hangi görevleri üstlenebilirsiniz?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37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91</Words>
  <Application>Microsoft Office PowerPoint</Application>
  <PresentationFormat>Ekran Gösterisi (4:3)</PresentationFormat>
  <Paragraphs>21</Paragraphs>
  <Slides>14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10</cp:revision>
  <dcterms:created xsi:type="dcterms:W3CDTF">2015-10-03T05:27:38Z</dcterms:created>
  <dcterms:modified xsi:type="dcterms:W3CDTF">2016-02-22T18:50:17Z</dcterms:modified>
</cp:coreProperties>
</file>