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8" r:id="rId4"/>
    <p:sldId id="267" r:id="rId5"/>
    <p:sldId id="265" r:id="rId6"/>
    <p:sldId id="264" r:id="rId7"/>
    <p:sldId id="275" r:id="rId8"/>
    <p:sldId id="274" r:id="rId9"/>
    <p:sldId id="273" r:id="rId10"/>
    <p:sldId id="271" r:id="rId11"/>
    <p:sldId id="270" r:id="rId12"/>
    <p:sldId id="272" r:id="rId13"/>
    <p:sldId id="269" r:id="rId14"/>
    <p:sldId id="266" r:id="rId15"/>
    <p:sldId id="276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D0BC77-792F-4EFA-9DC1-6E1D000ACE18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9AA0D-814D-43C9-8281-7144C08FA0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815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9AA0D-814D-43C9-8281-7144C08FA0FB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14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MEVSİMLER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animatedgifs.a.n.pic.centerblog.net/9b501fa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Mevsimlere göre doğada suyun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gösterdiği farklılıklar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nelerdir?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animatedgifs.a.n.pic.centerblog.net/e22ad1b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Mevsim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değişikliklerine bağı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olarak hava,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toprak ve suda ne gibi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değişiklikler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animatedgifs.a.n.pic.centerblog.net/2427878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İLKBAHAR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animatedgifs.a.n.pic.centerblog.net/08d5604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SONBAHAR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MEVSİMLER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71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s44.radikal.ru/i104/0903/e5/5f4a479f52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 çok hangi mevsimi seviyorsunuz?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9144000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9144000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ehberlikservisi.com/upload/product_24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İlkbaharın toprak özellikleriyle kışın toprak özellikleri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arasında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gibi farklar vardır?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hareketligifler.net/data/media/85/mevsim-hareketli-resim-000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fark diğer mevsimlerde de var mıdır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mevsim-hareketli-resim-001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Mevsimlere göre hava durumunda ne gibi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farklılıklar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93</Words>
  <Application>Microsoft Office PowerPoint</Application>
  <PresentationFormat>Ekran Gösterisi (4:3)</PresentationFormat>
  <Paragraphs>21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11</cp:revision>
  <dcterms:created xsi:type="dcterms:W3CDTF">2015-10-03T05:27:38Z</dcterms:created>
  <dcterms:modified xsi:type="dcterms:W3CDTF">2016-05-21T19:35:44Z</dcterms:modified>
</cp:coreProperties>
</file>