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2" r:id="rId3"/>
    <p:sldId id="267" r:id="rId4"/>
    <p:sldId id="258" r:id="rId5"/>
    <p:sldId id="273" r:id="rId6"/>
    <p:sldId id="271" r:id="rId7"/>
    <p:sldId id="270" r:id="rId8"/>
    <p:sldId id="269" r:id="rId9"/>
    <p:sldId id="268" r:id="rId10"/>
    <p:sldId id="275" r:id="rId11"/>
    <p:sldId id="274" r:id="rId12"/>
    <p:sldId id="276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50C05C-6700-4172-8A6E-F4CD47292603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06639-2150-43A4-9C3B-4BDE84FE6DB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1118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06639-2150-43A4-9C3B-4BDE84FE6DBF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1647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ŞİMDİ HAVA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DURUMU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Hava durumuyla ilgili gözlemlerden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yararlanılmaktadır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1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11"/>
            <a:ext cx="9144000" cy="6845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571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ŞİMDİ HAVA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DURUMU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25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.webme.com/pic/o/osmaniyeili-80/yildiriml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Hava denilince aklınıza ne geliyor?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297492" y="3428391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HAVA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915816" y="134076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7030A0"/>
                </a:solidFill>
                <a:latin typeface="Rockwell Extra Bold" pitchFamily="18" charset="0"/>
              </a:rPr>
              <a:t>Sıcak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 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5076056" y="170080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B050"/>
                </a:solidFill>
                <a:latin typeface="Rockwell Extra Bold" pitchFamily="18" charset="0"/>
              </a:rPr>
              <a:t>Soğuk </a:t>
            </a:r>
            <a:endParaRPr lang="tr-TR" sz="2800" dirty="0">
              <a:solidFill>
                <a:srgbClr val="00B05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652120" y="3166781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Rockwell Extra Bold" pitchFamily="18" charset="0"/>
              </a:rPr>
              <a:t>Ilık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 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040052" y="4725144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B0F0"/>
                </a:solidFill>
                <a:latin typeface="Rockwell Extra Bold" pitchFamily="18" charset="0"/>
              </a:rPr>
              <a:t>Yağmur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 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987824" y="558924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7030A0"/>
                </a:solidFill>
                <a:latin typeface="Rockwell Extra Bold" pitchFamily="18" charset="0"/>
              </a:rPr>
              <a:t>Kar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 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971600" y="407707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  <a:latin typeface="Rockwell Extra Bold" pitchFamily="18" charset="0"/>
              </a:rPr>
              <a:t>Dolu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 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899592" y="242088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B0F0"/>
                </a:solidFill>
                <a:latin typeface="Rockwell Extra Bold" pitchFamily="18" charset="0"/>
              </a:rPr>
              <a:t>Bulut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 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1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Düşünelim, konuşalım: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Hava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durumunu bilmek neden önemlidir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03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6000/naum-lidiya.28/0_43cf3_da7246bd_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Hava durumunu bilmezsek ne gibi olumsuzluk yaşarız?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img-fotki.yandex.ru/get/5800/naum-lidiya.28/0_44c85_96af54b8_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Hava tahminlerini hangi kurum yapar?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img-fotki.yandex.ru/get/5901/naum-lidiya.28/0_44cc2_2a81f45_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Kaç çeşit yağış şekli vardır?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5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://img-fotki.yandex.ru/get/5300/naum-lidiya.28/0_44d82_49fbb86c_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Hava durumu karşımıza hangi şekillerde çıkar?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3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88</Words>
  <Application>Microsoft Office PowerPoint</Application>
  <PresentationFormat>Ekran Gösterisi (4:3)</PresentationFormat>
  <Paragraphs>26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10</cp:revision>
  <dcterms:created xsi:type="dcterms:W3CDTF">2015-10-03T05:27:38Z</dcterms:created>
  <dcterms:modified xsi:type="dcterms:W3CDTF">2016-05-21T19:35:27Z</dcterms:modified>
</cp:coreProperties>
</file>