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2" r:id="rId3"/>
    <p:sldId id="258" r:id="rId4"/>
    <p:sldId id="267" r:id="rId5"/>
    <p:sldId id="273" r:id="rId6"/>
    <p:sldId id="271" r:id="rId7"/>
    <p:sldId id="270" r:id="rId8"/>
    <p:sldId id="269" r:id="rId9"/>
    <p:sldId id="268" r:id="rId10"/>
    <p:sldId id="266" r:id="rId11"/>
    <p:sldId id="274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31E265-C4FF-4722-927A-A70B9988393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7F11F6-1DB0-4786-AB3E-8098EB0EE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1569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F11F6-1DB0-4786-AB3E-8098EB0EE74A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816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F11F6-1DB0-4786-AB3E-8098EB0EE74A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308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 KURALLARI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49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 KURALLARI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66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members.chello.nl/j.berendsen87/afwas/s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116632"/>
            <a:ext cx="84969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Evinizde hangi kurallar var?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50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116632"/>
            <a:ext cx="849694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Evinizde kurallar var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mı?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kuralları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kimler belirledi?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05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denkbilgi.com/wp-content/uploads/ev-kurall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99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cobetry.nl/glittermap/glitters5/huis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116632"/>
            <a:ext cx="84969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 kurallar gerekli midir?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97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members.chello.nl/f.trentelman/afwas4/a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116632"/>
            <a:ext cx="84969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Evdeki kurallara uymazsak neler olabilir?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04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s://upload.wikimedia.org/wikipedia/en/b/b6/Caillou's_famil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116632"/>
            <a:ext cx="849694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 kuralları sadece ebeveynlerin belirlemesi doğru mudur?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60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s://45.media.tumblr.com/f749cbb82a073cecafa5695d89ec8410/tumblr_mpsngpwPF71spjug7o1_5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116632"/>
            <a:ext cx="849694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kurallar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belirlenirken </a:t>
            </a:r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sizinde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görüşleriniz alınıyor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5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79</Words>
  <Application>Microsoft Office PowerPoint</Application>
  <PresentationFormat>Ekran Gösterisi (4:3)</PresentationFormat>
  <Paragraphs>19</Paragraphs>
  <Slides>11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10</cp:revision>
  <dcterms:created xsi:type="dcterms:W3CDTF">2015-10-03T05:27:38Z</dcterms:created>
  <dcterms:modified xsi:type="dcterms:W3CDTF">2016-02-22T18:49:56Z</dcterms:modified>
</cp:coreProperties>
</file>