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63" r:id="rId3"/>
    <p:sldId id="258" r:id="rId4"/>
    <p:sldId id="275" r:id="rId5"/>
    <p:sldId id="276" r:id="rId6"/>
    <p:sldId id="277" r:id="rId7"/>
    <p:sldId id="278" r:id="rId8"/>
    <p:sldId id="279" r:id="rId9"/>
    <p:sldId id="273" r:id="rId10"/>
    <p:sldId id="272" r:id="rId11"/>
    <p:sldId id="271" r:id="rId12"/>
    <p:sldId id="270" r:id="rId13"/>
    <p:sldId id="269" r:id="rId14"/>
    <p:sldId id="268" r:id="rId15"/>
    <p:sldId id="267" r:id="rId16"/>
    <p:sldId id="266" r:id="rId17"/>
    <p:sldId id="265" r:id="rId18"/>
    <p:sldId id="264" r:id="rId19"/>
    <p:sldId id="262" r:id="rId20"/>
    <p:sldId id="280" r:id="rId2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Varsayılan Bölüm" id="{1DA1E6B9-F7B2-43A8-A1E0-9D1C74EEC2F8}">
          <p14:sldIdLst>
            <p14:sldId id="256"/>
            <p14:sldId id="263"/>
            <p14:sldId id="258"/>
            <p14:sldId id="275"/>
            <p14:sldId id="276"/>
            <p14:sldId id="277"/>
            <p14:sldId id="278"/>
            <p14:sldId id="279"/>
            <p14:sldId id="273"/>
            <p14:sldId id="272"/>
            <p14:sldId id="271"/>
            <p14:sldId id="270"/>
            <p14:sldId id="269"/>
            <p14:sldId id="268"/>
            <p14:sldId id="267"/>
            <p14:sldId id="266"/>
            <p14:sldId id="265"/>
            <p14:sldId id="264"/>
            <p14:sldId id="262"/>
            <p14:sldId id="280"/>
          </p14:sldIdLst>
        </p14:section>
        <p14:section name="Başlıksız Bölüm" id="{BE281986-F1D0-4984-9901-757ADDFA701F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65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F9B93B-2382-438E-8627-7A6DF503C0B9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9B6FBD-E7A3-4A2B-B248-A149ADB9C86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582545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altLang="tr-TR" smtClean="0"/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9B6FBD-E7A3-4A2B-B248-A149ADB9C861}" type="slidenum">
              <a:rPr lang="tr-TR" smtClean="0"/>
              <a:t>20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691118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HAYAT BİLGİSİ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07025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BENİM FİKRİMİ SORARSANIZ 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2824578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4586342"/>
            <a:ext cx="91783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ÖĞRT./MALATYA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6794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AutoShape 2" descr="data:image/jpeg;base64,/9j/4AAQSkZJRgABAQAAAQABAAD/2wCEAAkGBxMQEhUSEhIQFRUVGR0YGBgXFhAVFRYVFRUXFxYVFxgYHSggGRolHRcWITIiJSsrLi4vGCAzODUtNygtLisBCgoKDg0OGxAQGi8lICYtLSstLS0tLS0tLS0tKy0tLy0tLS0tLS0tLS0rLS0tLS0tLS0tLS0tLS0tLS0tLS0tLf/AABEIAMIBAwMBEQACEQEDEQH/xAAcAAABBQEBAQAAAAAAAAAAAAAAAgMEBQYBBwj/xABEEAACAQMCAwQGBggFBAIDAAABAgMABBESIQUTMQYiQVEUFjJhcaEHI1NigZFCcpKisbLR0hUkM1LwQ4LB8TRzJUTh/8QAGgEBAAMBAQEAAAAAAAAAAAAAAAECAwQFBv/EADURAAICAQIEBAUDBAICAwAAAAABAhEDEjEEIUFRExQiYQUVM5GhMnGBI7HB8FLhYvFCQ5L/2gAMAwEAAhEDEQA/AJvC+zwmjVwOo3+NfZZ+N8Obizx8XDRlBOiV6pfd+VZfMfc08pHsHql935U+Y+48pHsHql935U+Y+48pHsHql935U+Y+48pHsHql935U+Y+48pHsHql935U+Y+48pHsHql935U+Y+48pHsHql935U+Y+48pHsHql935U+Y+48pHsHql935U+Y+48pHsHql935U+Y+48pHsHql935U+Y+48pHsHql935U+Y+48pHsHql935U+Y+48pHsHql935U+Y+48pHsHql935U+Y+48pHsHql935U+Y+48pHsHql935U+Y+48pHsHql935U+Y+48pHsHql935U+Y+48pHsHql935U+Y+48pHsHql935U+Y+48pHsHql935U+Y+48pHsHql935U+Y+48pHsHql935U+Y+48pHsHql935U+Y+48pHsHql935U+Y+48pHsHql935U+Y+48pHsHql935U+Y+48pHsNy9mQvXAq0ePctg+FiuhVXlkidBXXjyyluYTxRXQpn612LY4ZbnrH0doGgANfJ/F21lPe4T6aNb6MvlXkeIzqoPRl8qa2KMnxLtrbQTPEYrlxEQssiRkxxEkABifiPj4ZreGOclur7Hfi+HSyRVSjbVqN82aqGNHUMuCrAEHzBGQaw8RnBRWca4xbWjRJKSGmbSoAzjO2pvJckDPv+NXjrkm10OjDwuTLGU4rlFWxnjnGUtS6mCZikLTBtOIjpONBk30t8R41MLlXPd0Tg4XxXFakrlVdf3rsWPCpUuIYp1UgSorgHGQHUMAceO9Uc2nRhOGmTj2JXoy+VR4jK0Y6TtxCssqNbXAihkMTzBdSIwYrlsdBt556bV0eFKl6udXR6S+GNxVTWprVp53X9r9jRW95G87wCOUFUVw5X6p1b/Y42J9xx4+VYuTpOzhljSgpWud8uqruT/R18qrrZnQejr5U8Riio49xRLRrdTGW58qxZBA0ltg2PHcjbbbPwq8NUk3ex0YeH8SM5X+lX+S39HXyqmtnPRxoFHhTWwkQ+DXKXUQlEcseSRplQo4Kkg5H4VaUnF1ZfLj0ScbTrqthXFbiG2ieaU4RBk+Z8AB5knAHxpFyk6RbDglmmoQXNneFzxXMSTR7o4yMjB8iCPMHI/CkpSi2mVyY3jm4S3Tolejr5VXWylHDbqOuKeIxQGBR1xTXIUAt191NbFFS3FYxerZaCWaLmhwRp2YrpI/DOav6tGr3o6Hw7WDxr61X8WOdpL9LK2kuCmsR6e6CATqdU6/92anHqnJRsjhuHefKsadXf4Vi7m9jSAzhHfCCTQgDSaWGRhc/H8jVYyk3uUx4tckrq+r2JlqiSIrhWAZQwDKVYBhkBlO4PuNV1szaHPRl8qeIxQG3XyprYoiXKgdBW0G2VZmeK+NengMZmN4p417WA4cpnX6mvQWx5stz1v6N/8AQFfI/GPqnvcJ9NGxrxzrA0B5F2p4sLm9lgvZJ4rSFgOXEh1S4PtO3gpABzucEacHc9kY6YLQ1b3d8/4PcxY1jwReBx1SXNuStX0S6fuelwcVtw6W6uocxiREwwJi6AgEe7p12rl0ur6HjeFLRrrldfyeTcS4be8U5/EQiCNdSoGLiQJEQfq0AIJGGByeuvArujkxwax/d9OZ9Di4jhsMo8Mm62btaW5Ln+9bexacYvmuJ5ZRq0S8L5mBnBy0Zz78am3+NZ46Siv/ACObhnGEcUW1ayP/AB+DNce5v+T50vKhFrCYmbm6B9ShYqEG8mrVtttjJG1bYpJRbjzdu9v9o7OFnGOJvFTlqlatLrytvnVdj2jsxIGtICHkk+rXvyKVd8DGpgehPxPxPWvOluz5vL+t7b9Nv49jxnjhUzXsLS3AdrhytuiOwl75IZgrA9DtgE9MV6Skkk3VVv12Pp4ZFGOOUtKjoScr9S5bL/0WPaG4m/zzOrQvy7RigJ0xsUUDGD4MCAfdWWNxWmu0jk4eeOKxVTqOTf8AFkjtt2Yk4fDiGaZreV1MoYnCsoADOV8GyxJx+iuNwKYMut+rdLlt/wChwPFrPJvLWtKo7Jvnzq+V9F7HeDRlbD0q3uXlkspdYOJEh5bqgkhjL+0pwCehznYZ3atWRwklz7cw5+LxLxZYpa0ly501s2+/cbgt5XFrezFtV3xCN1XJ0qiuAmB0372D/tC+VQ5x9UVslX5KZMsP6uOP6Yw0r3p839ys4XJIvEQ91cSRTiddSqszzP3hlFUd3lHcZyds4BGK0yteHUaqvb/bOni5xXDuOGnCt21y/Zb6n79TQ9luzRuFku+dMssM8gVRuNCDJjA6gszHJ+Ix41llyvVo5Vy/wcnF8Y1k8FVpaj/h3/g1v0YsTw2DJJ3kG+egmkAA9wGAKwztPI2jg49p8TNruZ/tzFc8SvPQIFTRAqyycwukbM2MaioJIIJAAH2m+1a4pQxw1Pd9js4TLh4bD4krcpWlTVpL+1v/AKKFbd2htrGRnjaK9a3cqSDpl0sdJI8Q74yOm+MVpKaUpTj1SZ05M0YTy5sbXqjFrZ020vumP9peCpYyRW9zcTCwxJIvtY5hzpiOM9MIc+9umTSGRzTkq1WvsRg4ieaLyY6WS1ey9KXS+73KW6uoXtbaSecu8QkUwym4COomfASRPZcKVGCcY056YOqvVJLkr3TX+0dWNtZsihSi3epOPLl1T3X/AGWHHnJE2FmWP/D7chZCxYKJ7fBcnqR39/j03rPC0nHn1kc/BzgpYrkn6p39v8jNxYz2olt4nlLTWiTy4JLNmROYyjyGph8M58aRmp6ZOutf4Jx51mWPLkau5pXsnXp/hDXOhWec8KaQhbQ4OWL55sPNYZ3HdPuxvjwq/SKyNbv+xrbccUeKkm9T6rtyuvcjz3MCx3UdvPLJE1uhbJbDTJNA0rEHGCBq+ANIt3Fzrr27E45TU8Us7VpyvmusXS5dCwuLR7aC9W51m7eGORX1MyG2WSHWF2GNJ0gkjYDAwBvWMouUWuS7duRljy4p5cM4NKCtaX0dP733PY+FZ5MWSSeWuSepOkZz7688+cJVAJapQIF3W+MozMcV8a9TAYzMbxTxr2sBw5TOv1NegtjzZbnrf0b/AOgK+R+MfVPe4T6aNjXjnWFAFAIMYyGwNQGAcDIB6jPlsKAXigOYoAKjyFAdoDgUdcDNADKD1AoDMdpO2EVpIkQaNn1qJVYupWNxu4OkgkAg48q2hglNXR3cPwGXNBzUXXSq3+5G7R3tpxCGS0FyYxyhcF0XUvJRu8R548uoOOuCKmEZwdpe38jBDPw8lkjHm24r99v8mm4XJE0MZgKmLSNGn2dIGAB5YxisWqdM4pRcW4y3QzY8VimmmhQnmQFQ4IIxrBKkHxBwfyqXBpJvqXnhlCMZS2lzRF4j2ntbbm65ADCV5iqCWXm7hiMbjfJIz+dTHFJ1S3NMfC5Z1S3Ta/jcugaoc4UAFQfD/wB0AMoPUA0Bwxg9QPPoOvnQHWUHYjNAGkZzgZ/8eVAAUDoBQHAgHQD/AN9aA7igO0AUAlqlAgXdb4yjMxxXxr1MBjMxvFPGvawHDlM6/U16C2PNluet/Rv/AKAr5H4x9U97hPpo2NeOdYUAUAUAUAUAUAUAUAUB559JM9uZ7JWMBKzoZQdBZYwyN3x104JODtXVhhJwlS6HrcBgyyw5XGL5xpe/PoQeKXCJe3D2xQIOHOYzHpCjvx7rjYVaEfTFP/ka4MV4sUJr/wCxpr7EDiPFZxFayG8aOL0eLWsDwpLHI6AhnhyC6nIOB4Hw8bY4KmlHnb3XL/o04bBFqUY41quVOSbi0uifSiHxK8m9KujFNIkEjwCe4RcMqYIRhggjOWO3kB7jaKi4LrKnSNcWPHLBjVJ5ND0p7b/l9iX2tvGkXiaF9aIbYITpJwRJvqA3B0g+W5Piapjilpa7Mx4bHGDxNLm4Tv8AInjfaS/a+mSOcQrC+kCR444lVSQGcNu+rAOAGO/lirLHBY1yu1/vPoXhw2GHDxejW5Rvkm3f77JIuIf8Qvbm69HvQi28i6FOdD6zvuAe4FXIG+c+HWspOEIpad0cmSeDDihF403KFt9b5pfnc9LrlPJCgCgCgCgCgCgCgCgCgEtUoEC7rfGUZmOK+NepgMZmN4p417WA4cpnX6mvQWx5stz0n6P+O28cIDTKD/3f0r5P4tFyyek97hVUFZrPWa0+3T97+leT4U+x1WHrNafbp+9/SnhT7Cw9ZrT7dP3v6U8KfYWHrNafbp+9/SnhT7Cw9ZrT7dP3v6U8KfYWHrNafbp+9/SnhT7Cw9ZrT7dP3v6U8KfYWHrNafbp+9/SnhT7Cw9ZrT7dP3v6U8KfYWHrNafbp+9/SnhT7CyBOOF3coLpayythQWjDMfIbip05IrrRpHNOKpSdfuW0fA7ZfZt4B9WYtkQDlE5MeMeznfFZ6n3I1y7vv8Az3M92j7CJdSQMjRRRxBVMfIjbUkZyEB2wMd3B1Dpt1zrDM4xcV1OrDxssWKWNK9XW319tv5NK3CoDzPqYvrgBL3V+sAGkB/PA2rK2cuuVp3tt7DTcBtSrqbeDTIEDjQmGEQxGG23Cjp5Ut9wpyXX2E8Q7P2tw2ua3gkYbZdEY4HQHI3HuNFJpUmSss4x0qTrtZKtbCKJneONFaQguQACxUYGfwpbZVybq3sSaggKAKAKAKAKAKAKAKAKAS1SgQLut8ZRmY4r416mAxmY3injXtYDhymdfqa9BbHmy3PR+wHZ+2khBeIE/rSf+DXyfxWTjk9J7/Cu4KzVeqtn9iP2pf7q8rxZ9zppB6q2f2I/al/up4s+4pB6q2f2I/al/up4s+4pHfVWz+wH7Uv91PGn3FIPVWz+wH7Uv91PGn3FIPVWz+wH7Uv91PGn3FIPVWz+wH7Uv91PGn3FIPVWz+wH7Uv91PGn3FIPVWz+wH7Uv91PGn3FIPVWz+wH7Uv91PGn3FIct+zlrGyukQDKcg6pDgj4tUPLNqmyaLWswFAGaAM0AZoCn7Vcc9BgM/L5mGVdOrR7R65wf4V18Fwvmcqx3X5MOJz+DDXVjXZDtF/iELS8vl6XKEatfRVbOcD/AHeXhTjeF8tl8O75fsRw2fxseuqKHgHbg3F9d2xMZTl821KspLJHmOQMRnDFl1gHfS3SuQ6DO8J+kaWJo5Z5JJoTw9ZipjhR2uGvWt1OV2Gds742zgdKAsu1f0hyCCaK3inhuUt3nZnCARLFOIQyiRfrFY7jYd052OwA0PBu2Sz3HowhmJUhHlCkoJeSspDYHdXBIBJ6jGPGgK7hPa6T/FLqxciUiZREmY0McPIV5WzjvgMRse93vIHADR+lKIRXMpt5QbZEkZNSFijzckgnoHVgcjJGOhoCTxH6QvRmiW4s5ouZg7vCx0PMIlZQhOT3kYg6cBvEjFAV3ant5P6Nfm2gliazZozPqgdBIkkeF0NuQysfDb50Bap2/T0o2bQuJAsmDqXDNDAkxyBnSrK2x3OxyBQFp2R7RNxGET+jSwxsFaMu0bcwHOrAU5GCCNwMgg+O0oE+7rfGUZmOK+NepgMZmN4p417WA4cpnX6mvQWx5stz1r6Of9AV8l8X+qe9wn00a/NeOdQZqQGagHn/AGuH+af4L/KK7cH6Djz/AKyoC1sYigtWArTUIHdNAGmoAaaASVoBBWgGJk2NSD1iz/00/VX+UV5j3PSWw9mgDNARuIWEdwhjmRXQ4OD0yDkGrQnKD1QbT9iJRjJVJWR7bg1vDC8MaCON86wrMntKFJ1A5BwBuD4UnOU3qm2378yIwjFVFURLnszaObeRlbNsuiFhLKulHUIVyGGrIwN85qhYhDsDw5E0mDucn0fDSzEckyc0J3m2Ic6geoPQ0JFX3YqwnVUlWRyqtFk3FxzHRyHaORteqQZw2Gzg4IxQFhZ9m7eGc3EaOshVVOJJtDaF0K7Jq0s4XbURn30AxN2Ps3macxtzWlWYsJZgeYiFFIw2w0kgqNiOoNKBBX6PuGqjxCAhZU5bLzrjvIsnNCga/BtxjpSgTeMdjbO7cSTxFnVFjDCSZDoRw650sMkNuCd96UBcvZK0aK4hMbGO7fmTDmS99yQS2dWV9kbDHSlEDCdh7ETGcQkSks2oSTDvSR8qQ4DY7y9fM70okt+E8NjtIUghUrHGMKCzNgZzjLEk9fGhAm7rfGVZmOK+NepgMZmN4p417WA4cpnX6mvQWx5stz1n6Ov9AV8l8X+qe9wn00a3NeSdQZoAzQGF7Vj/ADLfBf5RXZg/QcWf9ZVBa2MhQWpB3FQDuKAS7ADJOAKgEZrnLALgg9fdUWCURUgbYVIGZRsakHqNofq0/VX+ArzHueith3NCQzQBmgIPHRm2nGM5ikGOufq22qGDxT/GbheGG31CaGK3tH78cTCKY3Cq1scLv3Br374xnIqCS47U311dWXF+Zca4YJmhji5UWWXmxNG+tQD3dwOuRnOcZoCBxW9kEpeJEkkj4pG0YHLjMn+UIUMwGMagBqI+OaAs5+0N0ZYLiC5uJj/h0zorRxKJLtW78TRogGtcKdI37gwcMdQGk4V2iuG4Vc3RnilZEZopI0MjDEStpkQJGpdXLDAGAMZ3BzJBko+0M14bM3D96HiYCuQisIWt9as2FVSO/gHSARjr1MEkdu3nEvRoZfSMP6I8zjkwd+aK8MQUjRkao+oGOmRjrQFxxXtffc544pwo9Pt4VPLhYLBcQMX/AEd1V8EMd9sEmhB6DwTiSuXtjMZbi2CLOTGYizMuRJpxpw2D7O2xqUC1zUgiXda4yrMxxXxr1MBjMxvFPGvawHDlM6/U16C2PNluesfR4f8ALivk/i31T3uE+mjV6q8mjpDVSgGqlAxPaj/5DfBf5RXZgXoOPP8ArKsVsZCqAVQCJZlQZYgAVVtJWwuZjuPcVaQlQ2EPQefxrinmcnS2OiOOtynjuniIZWOR76rGTTtFmi8h7XtsGRfjvW/jvsZ+Eu5PTtKhOCp+I3qVxC6oPC+gxxHjysuIyRkb5FJ51XpEcT6ns9g31Uf6i/yiuY6x/VSgGqlANVKAaqUDuaA5qpRIZpRB3VSiTmaUA1UoBqpQDNKA1HAiszhQGfGpvE6RhRnyGTt7zSiB3VSgR7rpWmMhmY4r416mAxmY3injXtYDhymdfqa9BbHmy3PVvo/P+XFfKfFfrHu8J9NGp1V5dHUGqlANVKBje0n/AMhvgv8AKK6sP6TjzfrK0CtTI7UggX/FUi26t5CsZ5ow/cvHG5GX4jxB5TudvLwFcUpub5nRGKjsV9ywIFViuZZsiMc1eionTUgWDioA4sm1VaLWfRNg31Uf6i/yirpGg/qqaAaqUCi7acWktLVpoioYMoywBGGODXZwGHHlzKGR0qfWjn4rJPHj1Q3Kvs5x+6u7C5lXQ06cxYdK4BcQqyAjOCdTVHxDDjxZXHE+VLrZHCZJ5Meqe5kbe+eGz4TLbyyPeT3KrNl3eSVW5guElUndVOkbju4B2rg6HUSrztXxCWxN1zraJPSlgBSN9YC3OguxL40kYyBjp1GaWwLu+3ck013Zs1uyCK8UPGHUhrePKsCzZz7WdsZHdJAo2C6+ivj73UAjkcZhihXQ4POIaIHnlyx1I/htkYOfKpjzBmuyPbGWG2uE5iLyI7iaMziR1mIncLy2Vs6EwAy4z3hjA3qEwTLb6QrqaKPlei8x74WgLKSpjkj1pIVWT2lJAOGwceFLBKbttOt+LCY2jgkxSFFkXDeiiQsNbZ9vUMYIwVGcg0vnQKDgHb6a1trCLVFJqjjL6y5lIkupImy5YAAKBpxqI0nIxilg3PY/jt1eT3Ws23It7iW3AVXErGNl0OW1FehwdtzVlbBrdVWogZuDtVobkMzXFfGvTwGMzG8U8a9rAcOUzr9TXoLY82W56p2CP+WFfK/FPrHu8J9NGl1V5tHSGqlANVRQMl2hP17fAfyiunEvSceb9ZXg1oZlXxu+KDSvU/IVjmnpVI0xxsyrv3j8640josiM5OTU0QNFKkHNFAd0UB3RQCXTY0B9C2DfVR/qL/KKvRqh/VU0A1UoBmooDdxcLGjOxwqgsTgnAUZJwNzsPClUSVjcSs44hfZiWNwp5wjOSJCFUkhdWCSM56eOMVHLcD/E57e1gd5hGkIwX7mU7zAZZVBzvjfFHSBDPGbHmaC0PMMvJ3jbJmeMMF1FcZZCN84I2ztio5As0WGN1ULEshU6QAiuUUrqxjfSCy+7cVaiDvoUX2UXj+gn6Qw3h4jr50okBZxfZRdQfYTqowD06gbZpQFNbRk6jHGWyDkqpOQMA5x1AJH40oDU1rCiktFEFVT/ANNThQdRwAPMZwPGopA5wq5hmjE1voKSjWGVdOvPidgc/HepQJmaECZDtUx3BnOK+NelgMZmN4p417WA4cpnX6mvQWx5stz1HsOf8sK+X+J/WPd4X6aNDrrzqOgNdKAa6UDFdsL3lynHU4x+VXU9MTmmrmZm14m6OdRLA/L4UhNrcq4diNeSF2LGsJ+p2axpIr3GBj86hImxnl0oWHLpQs5yqULO8uooWdEdTQs5JFsaULPdLJvq0/UX+UVokaj2upoBrpQDXSgReKKXglRRlmjdQNtyUIA/OokuRJ5SnZ/iKWjRxRXCYgtl0cxcm5jm1SyR9/CgR5UkYzkdcbY6ZUTaLHivZq5mt+KEpctLJKwtkMp0GB3jbZC+geyTvuMCpcHTFjXEuB38jnlxyKRfJNGz6GSOMW5TXp1dA+Nh+VHGX5Fi5eA3btFLHbzQyegSQZM2WiudRIYyaySrAnDZPUZximhiy+4fw+4bhlxFi5SaRHEaTNGGSTlAYRlY4XWCQSc5OdqsovSRfMzfot2sFy8xmglzbyWollGZZoIMzRAK5yX0PkeOQfCqU6JGu12YJkjkmu0Ho6PK0fPlS3Z7ppZXARsrkK6b4GnAHTAS5MInrwy/F6SEuGg9IuZAwkBjaC4twIUAL5IDg7EYBNTpdi0QLPg/EohZKkNwohSDXiWPA0XD81QusYyjb4yGGOmKjTLkLQqXgvERJOVjusSG+UfWgrokQGzCgyYUB8kYxg00sWi14Lwu6SVri4S6PJtYGjQ3BRZLmKHEofv6SSdiW2OSd6sou7IL03nPhjm0MnMUNpb2l1DODXp8O7VmMzL8U8a9vAcOUzr9TXoLY82W56b2NbFstfM/EV/WZ7nDfTRe664KN7DXShYa6ULMB2yUtcn3Bf5RVXExm+ZUrB40aKWK5GRmqUWspuKTchSxUsB13AOMgbZ6nJG1VnJRovCLkm0SxbVfSUs76NTSLEm2ppFjE0kcZAd1UnzIFUbinTLKMnzSJS2+d6vpK2ce22ppFnrVo/1afqr/AAFaJG9j2ulCw10oWGulCzjSgAkkADck7AAdSaUTZEseLwz7RSo5ADYB30tnS2P9pwcHocVCaewJmupoixi04hHNqMbo+hijaSDpdNmQ+RHlUKmSP66miLDXShY3KivjUqtghhkA4YdGGehHnTSLIMV3aXT9028zx/8A1uyd5l+I7ysPiKqtLJ5j3EOMQW+OdNFHqyRrZVyFxqxnyyM/GpbS3C5kzXU0LIl9xaGBdUssaLkrlmUDUqliufMBWOPdUNpbg7DxOKR+WsiM+kPpBBJjb2XHmp8+lOT5BkPitdmAzmY3injXtYDhymdfqa9BbHmy3PSOybYtlr5vj1/WZ7fDfTRccyuOjew5lKFhzKULKbifCzLIXyu+BufIVRtJ0YTi3KxlOA5HtLVdSK6Gcl4MqoWMi7eA3PkB8c1Vy9idPuY/tJZiaJVUFSe9vgnSyE7nwwN/H8KymtdM6MVRVWudieyt6Z5fR3KM2DoYDBbRjKkHxxk/9pq8J3yZhLH1RrG4Cw8OtXtFdLEN2faloUzF9tODxLk8wM+VDKMFkAO5Ax5E5HXIHma5MyWu0/3PRw4M3hW48ujNBwmxjliUwSrIigLnJLDAGz53DYwd99664tVyOCUZJ+omNwZsVJWma6B8Ko9w/hWtHRYvmUomw5lKFlR2qjlktysAYvqU4VgrYzvgkj+NdPCTx48urIuX7Wc/EwnPHUNyu4JDOllcLcRSSMdemNnDNIhhUaAQxxqOofjVeNljyTcsa5V2onhYzhCp7mea2voY5YrY3MkKJFoaSMx3KIJRzLZD3WkAQZyMeSnevO0zSdHVaZZR8Pu9dsyzXTxyq0U2tpYmjUPzI5dGolX0KY9ROd1zuTVlCXIiymmtr7LAenKDc3Z7rTqTE0QNvkg5I1gAE9N+lUcZe+7JtFjwme6NzbLdPeKzwxNGEOFMkQIuknQ7HOpSSRnpg5q0VLUrsOq5Fxd2Nx6flJJvR5VV2+tl0xSwNsqgHAWTUuQOoVqu4S1exFqhnsGLoK/pb3BfGHWRWCiQM+XjkLHUCpX2QFGBjfNRijKuYk0ZXhScQjDc2K/dltSpAaVeZdJdl0OtTkgoRlge8urrWUYzXR7f5LOhV1Z34gjH/wCQlcwzo5JmJ57hWQgE5VRllDbZwR44qXGddeotEuYcQ9LEi+naBLZnGZeXyzDi7ynTGoDIx1JI86nTPV16EWqGE4ZdQxgLHeZFzc8wK0rBlljcQuBqwRkg6x0JyTmo0SXR7sWhBtL8DmJHcCX0GCNmwwcsk4MyKcg69GfEE74OaaJ7+yJtFgbK5kuIQ8t9yeSxLHmxd9Zy0aOpZtwmB3tyAM10YYSc0m3RSTVD3FPGvo8B52Uzr9TXoLY82W56F2abFulfPcYrzM9rh/potOZXNpNrDmU0iw5lRpFjsUStgkiuXK2pENWKFvEB1/I4+VZ6pEaYozfHrdZbiGCN3jiH1lw6tg6TkRxZ8CzBvgFJ2OM1bnJ0WWiKvuZPtBexpM2jmFUfHdwVITKEDfOME42/OjdFY5ldcuSfQb7Kdn2L21y7MpmnIXBGSixGQSe7JWQYPXb8c1aaNEk0z1GUxqVXnYZugZhk464HjWtvsZtDHFrgQQvMWJCDYZ6nwH54qsp6VbNcWNTmk3y6/seMcRd0wJDh8EsG2ILDIDZ8cnf41z6WnzPffFQlFVJdf+jQ/RPctHNOjhwssayLtsQsjJkA+BLEZ+7W+Lejws8r5nolzDtlZGwdvDrW6fdHK17jivgYrrS5Gp3mVOkWHMppFhzKjSBMtwFBZiFUDJJIAAG5JJ6CjVAixcZgZWdZ4GVMamEkZC6vZyQds5GKrqj3JpgOMwd36+DvKXX6xO8gzl133UYO/upqj3FMh23aeBmnVnWMQMql2ZAja01qVbO+1UWSNu+gpkqXiFsJFLSW/M06ly0evlsCSV8dJCk5G3dPlVm42OZFXtRBzmiLqFEaSiUunKZJG0Lhs9SfzzVfEjqr+SadEyDjNvIQqTwMSCQFkjJIQ4YgA9B41dSi9mV5kTiHaaGJFkVllVpUhJjZG0tIcAnf4fnVJZIpXv0JSbDinae3ghM3NicYYqFkjzJo9oR794jyFTPJGKsJNkiPjsBUMZol9nIZ4wVaRdSKwzsxHhU641uKZLt7pZFDoysrDIZSGUjzBGxqypq0QOcyp0ixi8bK1pjVMrIyXFPGvXwHHlM6/U16C2PNlubvgL4gT4V4XFL+qz2MH00WHMrno2sOZShYcylCyBd8S0PjIBGP0WP4bVyZV6ijYlOIgnJMe/3W8apXIrfM7BKgLMpi1SY158SowOvuqmlarJlP08+h53cSrz5UbTiMSSL5anKkKfgSTis21qaZzRUnBSXWkzV8FgLQWUgmVDCuvBGrUJFOrO43wzfjjyqNDdNHappKmHb7h6mW1vYWyIyCQ56lZCwxgY65zv0rOWrVbNVp08iQt8Ljl61CCMayGB0tJnufHTgtjz0mtf1y5rkuf8mbeiHJ83/Y8849Lzbh8bllyf1s6j+OBj8arP8AUYYuULfc2vZ4qI7OXK6hCYyd/Z7rAN78pgfE1ZPnH9jevTL90aUXIwdTQny3P/M1tRkSEl2FdyjyLiuZU0TYcylCw5lKFkXij5hlAySY32AJJ7p2AFUyR9LJT5mF4T2anlt1fVHGxghjVWV8gxS8xmfI7j52BGcVxw4eco3tyX4NJTSZLXs+yLb25ZuYkskglRXKGCVjzo2Y+yxVuh93XereA1pj1u79iNXUf4j2XmkkmdJIVEsySDZtSqkTREAgd07+HUZG1Wlw0m3T3f8AgKaI9v2fmikt0XSCsBSSReYY2VFZURwRjVl8qw3ADDyqqwSTS9txrVDUnYqYwtFzIRqto4M9/rHMJNXToRtR8JJqrWyX5HiIk+qcvNMge3GZpZcEMwxNDygpBGGA646H3VPlZXfLd/2GtDNn2OnRCplhYmS3k/6n/wCsCCvTxGMeXlUR4SaW/VP7B5EJPYuYJhZISzRzRNnXpCzycwMu3tA5B/P3UfCyrp1X5seIrHp+yMrmUl4cSNbHGX6WqBGHs/pYqXwsne3T8DxDT2TyrNKhWIW4CmLSukhjnWp3wRnfIA610RjJSa6dCjfIseZWlEWIlfINTFcyGZninjXqYDkymdfqa9BbHmy3Nnwd8Qp8K8biFeRnr4X6ETObWOk0sObTSLDm00iyBdWpdi2rGfcPAVxZl6yrOJYn/cfyWs7KAbP7x+VRYoyD2Y9JmQjrcQE7bMjZb/wSa4Hyy6X3O5L+nqXY1phA/SPyrvtHDRJ7RWxazjRWUBQruT7RVpcaRgeLFf2a5nzkzdcokFo1P6TfKui0YIyfaeJY5i4AOYXyduvdQH494V5/EL1uvZnfgaUFa7o0ttboI0A1AaRgbDGw8K74tUjid2Kktxjq3yqbILqKTYfAfwr0ox5GliubU6RYc2mkWJkuVUZZgo8yQB+ZqVBt0kRKairYlbxCpYOpUZyQQQMDJyRUSjp35CMlJWuZW2PaNZgrpFcctmCrIVQKxJ05xq1hc7ZKiueGZT5pOn1NHGiyF6mC2tMDYnUuAfInwra41dleZz01OmtPD9Jf0vZ/Pwpce45kK14/HIJSNQMLvGVOkMzRDLaN9x/zaso5YyT9rX2JcWqH+H8WjnjjkVsCRdSqxAbHwz/CrwnGaTXUhpofju1bZWUn3EHxx4e+rJp7Mg56am/fTY4PeXY+R8jS49yeYG+TGdaY331Ljbr4+FLjvY5ivSl27y972dx3vHbzpy7kC+bVtIsObTSLAyU0iyi4p4134Dmymdfqa9BbHmy3NXw58RJ8K8rKvWz1MT9CJHMrPSaWHMppFhzKaRZ3X0rzOJ+owORt/wAzWJAmQ/8AN6oWKq5iTno5ABAG+TuwDhVP4SMRXPJxedL2OhJ+A37kt/8AntV0NHMQ7ydy4BfKOETSTkARM8hG+4DZHT/bXPJ/1Uu50RX9JvsSGlz4fNv/ADW5zlF2htw+Dpz3HUjPUadYH7nzrmzqpJnXg5xa7P8AwWyzggEKdxkfA10pnK0dlkGOlSCekmw+Fe1CPpRFiuZVtIsOZTSLIfFYTNGUUgHIO+cbfCtMU3jlqSsyzY/EjpuiLYcM0wywyEES6gdOdgyBPHx2rPP/AFnJyVXy/BOCHhRUU7IvBxNGnoZVcRrpMoLgMr6tOgY9seIzt+NcWGE4rwa2W/8AvU6ZNXqKmLsxOoG8X1Yh0pqbRKYGYkv3ds5261guCyJdOVcu9dy/iod4h2dlZgY0gRSkSldb4QxS69KnT3hg9dulWycJkb9NdP4pkRyquY7bcEnjmll+qZZXmOkse6JQNLqdOz+B91THhcsZyly53+eu33IeSLSRETszcAwbwDlCHOGcEmGRif0d9mODt5VVcFluO3KvwWeWPMvOzvCfRzK7rFzHldgy7nluQQuSARuOldPD8NottK239jOc7qigTsvciOZMwfWRcsAM4UFZta4GnZcZ88VyLgstSXLmq/Jp4sbTJJ7Ny9MQafSedp1HGjl6dONOM5q/k8nt+q/4ojxV+AsOzkqGAvy3CRqjASOugxzGRXQhe8Om224pDg5px1dFW/Z7h5U7NjzK9LSYWHMppFhzKaRZW8TNdOAxymefqa9BbHmy3NHZvhF+Arzsi9TPSxv0od5lU0l7DmU0iw5lNIsejbYV5PFfVZKHIz/zesOgG53NZsuijkufrsZGFIHnuwfr+Qrkb/rHSvo/yS+djy+X9a6bOcLuBgA52AVWHll2ZT092KwlG5qRspf03EZNwR0x+9/WtrMqKzi14wx7g+Ov+3Hn765szuSOjCqiyxjnOBt4eR3+ddKbOdo485x0/jRsJFnHJsPhX0UI+lfsYtneZVtIsOZTSLDmU0ixq7uCqOwxkKSM7jIBIqmT0wbXYmPN0U/D+06tEGkDBwisQF2YOdOpNz3dXmRiuTDxkZQuS50n9zWWJp8hE3acaoWRWaJ1kLDT9YDF1x3sbb569NqrLjFqi0vS0/35ErFyae/L8kxe0UJdIwX7+nS2nunWupeu5yPHGAdjW3msbko99v55lPDlVkGw7VKIkecEMxbJRTpCrJywdz7xkDJ8elYYuNSxqWTr2/ei8sT1VEmT9pI0MgKTHlZ1kKCowM9c43GcfD4VrLi4RcuT9O5VYm69zq9pIjIIsSZLKudI06nXUm+fEe741K4vHr0c96+6tEeHKrHeH8djnZlQPqUasMACRkjbfY5GMHBq2LiIZG4x3REoOO41H2jjZNYWXAG/dGVIfl4YZ2OfPbAO9VjxcHHVT/10S8bToSe08WEIWVuZqChVDNqj9pcA9fhke+o85jqNJu7r+CfClzI0vabM0axqTGWkVyVwS0Savqzq/A5FZvjE8kVFcud/wr5FvC9LvfkOydrIVAJEuCiyZ0jARm0ZO/g238M1Z8diST57J7dHyI8GQ4e00WM6ZS2tk0BQX1RrqfbONhvsfHzq3m8dbO7arry3I8KQv/EUn1hdWYyAcjHUZBH4fjXZw2aM5NLoY5otJNlW/U16i2PLluXUD91fgP4VxyXqZ6EH6UL5lVotYcylCw5lKIsmW5yo/wCeNeLxn1n/AB/Y0jsPKPfXMSMzDrvjHuqjLGLkmPMk/wDsVv2dW3zrgl+qzpU/RVdi6jYEIdSgsPHO2R41texnRc9opNNpEnUsiDI6YDk9fKjfKi1czNMMEDI3+FVvmK5WVHEH7+N9kb54rGa5m0JektbU6lT3jO+PnW66GTQ+yHH6J/EVL2KotEfYfCvrMa9C/Y42+Z3mVehYcylCw5lKFiZcMpU9CCD8CMVEoak0wpU7KgdnotJXVKcqqA5XKojago7uMZ8wa4/l+Oqt7JfwjXx5XYer8WkKHlGnmAEFM4m9sbr8fzqPl2Okk31/O48eX9vwKHAIg6upkBTRpAYEDlDC9QfDrU/L8epSV8q/HIePKqGX7MwlQpebADAd5f0n159nrn/+5qr+GYmkrf397/uSuIkTH4UhWZSz4nOX3XI2x3dtq1fBwamrfq3K+M7T7DQ4FHrD65MhkfqmNUS6V/R6YqvkIatVvdP7KifHdUK4bwdLdi8bSElSveII3bUM7Z6+NTh4KOFuUW7rqRPM5cmNxcJDxyiQaGmYO4RshSMbKSNxkE7j9I1WHBqUJKfJyduiXmpqug5bcFjjaNlaT6pnZclcZkGGB23FWhwMIOLTfJtr+SJZm076iDwKPXrDyjDOwUFdIaVdL4yud/jUeQhq1W+r++5PjuqG37NxFdJeXHLEfVPZV9Y/R65FUfw3G1VvZL+E7/uT5iQ7/gce5Dyq/MMocFNSs4AYDu4wQOhFX8hDdN3bd9be5HjsfisljMjBnJkILZIO4GNtq6MGBY5trrzMsk9UUn0IL9TXpLY82W5ZRvsPgK52uZ2RfJCtdRRNhrpQsNdKFkmC8CjBBrz+I4GWWbkmXjkpDo4iv+0/mKx+Wz/5InxEN+mjUTg4PhVflc7/AFIl5U1sUUvDssxBA1H3+dYP4LNv9a+xouISVUS7aLTysnOjrjbO23wqfk0+XqX2J8yufIncWueeEXcKgxjbzJ61L+Dzf/yX2I8yuxXyWwPQn8aq/gs/+a+xZcSuqK+54OXYsHAyMdDUP4JP/mvsWXFxSqiVbWWnALA4GPHr51K+DTu9a+xV8Uq2H2gFWfwaX/JfYjzK7EgNXtwhpikczlzO66tRFhrpQsNdKFjVzcaEZ8Z0qTjzwM4rPLLRByrZWWjzaRm5uNPLyh7LcyFiULAFZlJ0EZ/914s+Mnk0LZ6obdpK6OxYlG/2f4HD2imwTpi6Of0/+k2D4+Pyqz+I5aultJ//AJdfkjy8Lq30/JJHHSZlj0rpbA2JyNUerc9M52xj8a3883mWOlT/ABysp4Pocv8AdyusOPyRQLkcwiJnyxYtkTFACc7jH8K48PHZMeFWr9N+/wCqjaeBSn251+CTa8TkjdgSra7hYzu2FDruUydhkdK2xcTOE2m7uaX3XQpLGpRT/wDG/wAlpwG7muFaQomlQSdOskaW0lmzsF6V18JxE8kdc6SbpfvZjlgoukWGuvQowsNdKFhrpQsNdKFhrpQsNdKFnGfaiQbKyTqa6VscUtyUr7Cs6OhPkd11FCw10oWGulCw10oWGulCw10oWGulCw10oWGulCw10oWGulCw10oWGulCw10oWGulCw10oWGulCw10oWMLaxjYRx9dXsr7Q6Hp1rJcPjX/wAV9i/iy7nPRIvs4/H9FfHr4VHlsX/FfZDxZd2d9Gjznlx5230rnujA8PAVPl8d3pX2Hiy7gtrGOkcY2I9leh6j4Gi4fGtor7DxZdziWcQ6RRjBB2Veo6Hp1FQuGxLaK+w8WT6jsSqo0qAoPgAADvncD3gGrLBBKtKrf+SPEd3YvXWlEWGulEWGulCw10oWGulCw10oWGulCyJJ1NbLYwluKD1WiVINdKGoNdKGoNdKGoNdKGoNdKGoNdKGoNdKGoNdKGoNdKGoNdKGoNdKGoNdKGoNdKGoNdKGoNdKGoNdKGoNdKGoNdKGoNdKGoNdKGoNdKGoNdKGoNdKGoNdKGoNdKGoNdKGoNdKGoNdKGoNdKGoNdKGoNdKGoSxqyKvmNZqxjYVIsKCwoLCgsKCwoLCgsKCwoLCgsKCwoLCgsKCwoLCgsKCwoLCgsKCwoLCgsKCwoLCgsKCwoLCgsKCwoLCoFhmoFn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936"/>
            <a:ext cx="9143999" cy="6850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0855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bianet.org/resim/olcekle/11751/490/41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4406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://www.bestgraph.com/cliparts/personnages/famille/famille-0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Sizin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de ailenizde buna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benzer olaylar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yaşanıyor mu?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5431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 descr="https://lh3.googleusercontent.com/-ijgmc5Tj8NY/VXRTqrlNwaI/AAAAAAABMC4/p1cGT5IzSZM/w426-h270/15%2B-%2B1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Ailenizle 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her fikrinizi </a:t>
            </a:r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konuşabiliyor 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musunuz? Aile</a:t>
            </a:r>
          </a:p>
          <a:p>
            <a:pPr algn="ctr"/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bireyleri sizin  düşüncelerinizi önemsiyorlar mı?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3792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0" name="Picture 2" descr="http://ed101.bu.edu/StudentDoc/Archives/ED101fa07/jbergman/logo%20family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Evde karar alınırken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herkesin fikrini özgürce açıklamasının</a:t>
            </a:r>
          </a:p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ne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gibi yararları olabilir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 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8742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8194" name="Picture 2" descr="http://s9.postimg.org/mqpchfxr3/FAMILIA_12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Her insan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karar verme hakkına sahip midir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 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6413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9218" name="Picture 2" descr="[Resim: FAMILIA_14.gif]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Ailenizde hangi kararlar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alınırken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siz de fikrinizi söylüyorsunuz?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5847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42" name="Picture 2" descr="[Resim: familia.gif]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Ailenizde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konuşmanıza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, fikrinizi söylemenize izin</a:t>
            </a:r>
          </a:p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verilmeseydi neler hissederdiniz?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6384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1266" name="Picture 2" descr="https://przedszkolefelicjanek.pl/zdjecia_info/107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Ailenizde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başka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ne gibi hak ve hürriyetleriniz</a:t>
            </a:r>
          </a:p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var?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431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0571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59795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HAYAT BİLGİSİ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07025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BENİM FİKRİMİ SORARSANIZ 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2824578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4586342"/>
            <a:ext cx="91783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ÖĞRT./MALATYA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1471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://www.odevbul.org/wp-content/uploads/2015/12/benim-fikri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07504" y="116632"/>
            <a:ext cx="8928992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Düşünelim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konuşalım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: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Aileniz bir konuda fikrinizi</a:t>
            </a:r>
          </a:p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sorduğunda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neler hissedersiniz?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1350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://www.odevbul.org/wp-content/uploads/2015/12/benim-fikri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Erdem’in ailesi hangi konuda konuşuyordu?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0321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://www.odevbul.org/wp-content/uploads/2015/12/benim-fikri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Erdem’in yaz tatiliyle ilgili fikri neydi?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2053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://www.odevbul.org/wp-content/uploads/2015/12/benim-fikri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07504" y="116632"/>
            <a:ext cx="8928992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Erdem’in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ailesinde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her kes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fikrini söyleyebiliyor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mu?</a:t>
            </a:r>
          </a:p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Bunu nereden anladınız?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7532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://www.odevbul.org/wp-content/uploads/2015/12/benim-fikri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Erdem’in ailesinde nasıl bir karar alındı?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589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://www.odevbul.org/wp-content/uploads/2015/12/benim-fikri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07504" y="116632"/>
            <a:ext cx="8928992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Sizce Erdem’in ailesinde demokratik bir ortam var mı?</a:t>
            </a:r>
          </a:p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Neden?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3050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3086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156</Words>
  <Application>Microsoft Office PowerPoint</Application>
  <PresentationFormat>Ekran Gösterisi (4:3)</PresentationFormat>
  <Paragraphs>30</Paragraphs>
  <Slides>20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20</vt:i4>
      </vt:variant>
    </vt:vector>
  </HeadingPairs>
  <TitlesOfParts>
    <vt:vector size="24" baseType="lpstr">
      <vt:lpstr>Arial</vt:lpstr>
      <vt:lpstr>Calibri</vt:lpstr>
      <vt:lpstr>Rockwell Extra Bold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PC</dc:creator>
  <cp:keywords>www.sorubak.com</cp:keywords>
  <cp:lastModifiedBy>doğan</cp:lastModifiedBy>
  <cp:revision>8</cp:revision>
  <dcterms:created xsi:type="dcterms:W3CDTF">2015-10-03T05:27:38Z</dcterms:created>
  <dcterms:modified xsi:type="dcterms:W3CDTF">2016-02-22T18:49:32Z</dcterms:modified>
</cp:coreProperties>
</file>