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9" r:id="rId3"/>
    <p:sldId id="275" r:id="rId4"/>
    <p:sldId id="276" r:id="rId5"/>
    <p:sldId id="258" r:id="rId6"/>
    <p:sldId id="272" r:id="rId7"/>
    <p:sldId id="273" r:id="rId8"/>
    <p:sldId id="271" r:id="rId9"/>
    <p:sldId id="270" r:id="rId10"/>
    <p:sldId id="268" r:id="rId11"/>
    <p:sldId id="267" r:id="rId12"/>
    <p:sldId id="266" r:id="rId13"/>
    <p:sldId id="274" r:id="rId14"/>
    <p:sldId id="277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B8614-8D9D-444B-8A35-5FEB688D75C8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8DDF5-158D-4DC5-8111-10546985518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0231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8DDF5-158D-4DC5-8111-105469855180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9157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nl-NL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BEN </a:t>
            </a:r>
            <a:r>
              <a:rPr lang="nl-NL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nl-NL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ME BENZ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nl-NL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YORUM?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0330" y="342900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34347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7.mynet.com/kadin/images/article/gebelik-aile/gebelik/iki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43508" y="3284984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Sizin aile büyüklerinizden birine benzemeniz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doğal mıdır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39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s2.onedio.com/id-538f5909184c78ac2968442d/rev-1/raw/s-0389db9b5373222f9b237c0ddc6e479acb9bc9d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Ailenizdeki bireylerin benzerlik ve farklılıklarını çeşitli yollarla</a:t>
            </a: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anlatmak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isteseydiniz nasıl anlatırdınız?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44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anneleri.com/wp-content/uploads/2012/02/ikiz_bebek_gelisi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BENZERLİK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72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25"/>
            <a:ext cx="9143999" cy="682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720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nl-NL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BEN </a:t>
            </a:r>
            <a:r>
              <a:rPr lang="nl-NL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nl-NL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ME BENZ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nl-NL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YORUM?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0330" y="342900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34347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96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jinekoloji.com/wp-content/uploads/2015/03/ikiz.bebek_.000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Benzer ve farklı deyince ne anlıyorsunuz?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68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jinekoloji.com/wp-content/uploads/2015/03/ikiz.bebek_.000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Benzer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Birbirinden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ayrı olan şeylerin birçok belirtilerde uyuşması durumu.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85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jinekoloji.com/wp-content/uploads/2015/03/ikiz.bebek_.000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Farklı: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Farkı olan, aralarında fark bulunan, değişik,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ayrımlı.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34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Kendinizi ailenizden en çok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kime benzetiyorsunuz?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338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Metin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ailesindeki kişilerden hangisine, ne yönlerden benziyor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?,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90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odevbul.org/wp-content/uploads/2014/04/untitled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Ailesindeki kişilerden hangisiyle farklılıklar gösteriyor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06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eokul-meb.com/wp-content/uploads/2015/10/aile-1-298x1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Çevrenizdeki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kişilerden sizi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babanıza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veya annenize benzetenler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oldu mu?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01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132</Words>
  <Application>Microsoft Office PowerPoint</Application>
  <PresentationFormat>Ekran Gösterisi (4:3)</PresentationFormat>
  <Paragraphs>24</Paragraphs>
  <Slides>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8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12</cp:revision>
  <dcterms:created xsi:type="dcterms:W3CDTF">2015-10-03T05:27:38Z</dcterms:created>
  <dcterms:modified xsi:type="dcterms:W3CDTF">2016-02-22T18:47:59Z</dcterms:modified>
</cp:coreProperties>
</file>