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81" r:id="rId5"/>
    <p:sldId id="282" r:id="rId6"/>
    <p:sldId id="266" r:id="rId7"/>
    <p:sldId id="275" r:id="rId8"/>
    <p:sldId id="265" r:id="rId9"/>
    <p:sldId id="264" r:id="rId10"/>
    <p:sldId id="283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3" r:id="rId20"/>
    <p:sldId id="262" r:id="rId21"/>
    <p:sldId id="261" r:id="rId22"/>
    <p:sldId id="260" r:id="rId23"/>
    <p:sldId id="280" r:id="rId24"/>
    <p:sldId id="276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43DC0-BBE7-41E9-8531-269D8E8FAF6A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2E713-EF45-4C91-B70C-93B03FFB8B3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230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E713-EF45-4C91-B70C-93B03FFB8B36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62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BAYRAMIMIZ KUTLU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OLSUN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http://www.tarihtebugun.org/bidibidi_design/foto/Genclik_ve_Spor_Bayrami_19_Mayisbidibiditarihtebuguno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Biz 19 </a:t>
            </a:r>
            <a:r>
              <a:rPr lang="it-IT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Mayıs </a:t>
            </a:r>
            <a:r>
              <a:rPr lang="it-IT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günü niçin bayram yapıyoruz?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0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-fotki.yandex.ru/get/9320/218422932.96/0_138a64_2a01fcb0_XX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" y="0"/>
            <a:ext cx="91372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ozgunresimler.com/data/media/1441/26nisan2008_23nis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s://encrypted-tbn1.gstatic.com/images?q=tbn:ANd9GcTYMVHFYbvU3OxVSSqqG8dKMqm9p9IeJDzeBeQgusEtibDi_qYDS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tatliaskim.org/resimler/2012/08-29/226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mg-fotki.yandex.ru/get/6101/133052059.13/0_652c9_fd5b8b96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 kutlamalarında kendinizi nasıl hissediyorsunuz?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304.photobucket.com/albums/nn169/Allyazmallim/23nisa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8" y="224029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 kutlamalarında ne tür hazırlık çalışmaları yapıyorsunuz?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3.bp.blogspot.com/-FIURKznqGso/VVrUz0e_OcI/AAAAAAAAVWo/GFZesDUobio/s1600/19mayi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i60.tinypic.com/2hnud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https://www.msxlabs.org/forum/attachment.php?attachmentid=452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0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kutlamalarında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hissediyorsunuz?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ages.slideplayer.biz.tr/12/3673897/slides/slide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9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tekirdagtso.org.tr/tekirdag/images/galeri/Nisan/23Nisan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4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Bayramların bizim </a:t>
            </a:r>
            <a:r>
              <a:rPr lang="it-IT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</a:t>
            </a:r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önemi nedir</a:t>
            </a:r>
            <a:r>
              <a:rPr lang="it-IT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8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4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BAYRAMIMIZ KUTLU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OLSUN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6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5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47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304.photobucket.com/albums/nn169/Allyazmallim/23nisa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8" y="2240290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Atatürk’ün çocuklara armağan ettiği bayramın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adı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7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s://encrypted-tbn0.gstatic.com/images?q=tbn:ANd9GcSRgQXXujaxs9IU6rGSN1tPhja-1jpWOiuhfuIo12yq91eKDi6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bu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bayramı neden çocuklara armağan etmiştir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kutlamaları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yapılan hazırlıklar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kutlamalar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sırasında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hissettiniz?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http://hasanyilmaz.net/wp-content/uploads/2012/01/19_mayis_bayra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Cumhuriyet Bayramı’nı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zaman kutluyoruz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http://www.tarihtebugun.org/bidibidi_design/foto/Genclik_ve_Spor_Bayrami_19_Mayisbidibiditarihtebuguno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19 </a:t>
            </a:r>
            <a:r>
              <a:rPr lang="it-IT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Mayıs </a:t>
            </a:r>
            <a:r>
              <a:rPr lang="it-IT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1919’da ne </a:t>
            </a:r>
            <a:r>
              <a:rPr lang="it-IT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</a:t>
            </a:r>
            <a:r>
              <a:rPr lang="it-IT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107</Words>
  <Application>Microsoft Office PowerPoint</Application>
  <PresentationFormat>Ekran Gösterisi (4:3)</PresentationFormat>
  <Paragraphs>22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11</cp:revision>
  <dcterms:created xsi:type="dcterms:W3CDTF">2015-10-03T05:27:38Z</dcterms:created>
  <dcterms:modified xsi:type="dcterms:W3CDTF">2016-05-14T11:26:02Z</dcterms:modified>
</cp:coreProperties>
</file>