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11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CC064-2569-42D3-A439-FF94841F8B08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09B4E-4F7F-4019-AEFF-F409ED3E37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131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09B4E-4F7F-4019-AEFF-F409ED3E3701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0671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09B4E-4F7F-4019-AEFF-F409ED3E3701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0809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09B4E-4F7F-4019-AEFF-F409ED3E3701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5872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ARDIŞIK SAYI PROBLEMLERİ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896" y="2740278"/>
            <a:ext cx="1987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 smtClean="0">
                <a:hlinkClick r:id="rId3"/>
              </a:rPr>
              <a:t>www.sorubak.com</a:t>
            </a:r>
            <a:r>
              <a:rPr lang="tr-TR" alt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2’er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 bulunan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sayının toplamı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göre,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sayı kaçtır?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7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6’şar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 bulunan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sayının toplamı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</a:t>
            </a:r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kaçtır?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9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simitçi, her gün bir önceki günden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simit fazla satıyor.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gün sonunda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simit sattığına göre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 kaç simit satmıştır?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96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manav, üç günde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 kg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 satmıştır. Her gün bir öncekinden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kg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 sattığına göre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3.gün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kg elma satmıştır?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68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kasada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 kg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domates var. Her kasa bir diğerinden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kg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 olduğuna göre en ağır kasa kaç kg’dır?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1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 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kumaş her biri diğerinden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 olacak şekilde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parçaya ayrılırsa büyük parça kaç m olur?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8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124 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kumaş her biri diğerinden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 olacak şekilde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parçaya ayrılırsa büyük parça kaç m olur?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4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kumbarasına her gün bir önceki günden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 para atmaktadır.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günde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kumbarasında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biriktiğine göre ilk gün kumbaraya kaç lira atmıştır?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59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Naz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sayfalık bir kitabı her gün bir öncekinden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 olacak şekilde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günde okursa son gün kaç sayfa okur?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20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kümeste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hayvan var. Tavuklar horozlardan, hindiler tavuklardan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fazladır. Kaç hindi vardır?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4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yaşları  ardışık doğal sayılar olup toplamları 42’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Ortanca kardeşin yaşı kaçtır?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çiftlikte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hayvan var. Koyunlar ineklerden, keçiler koyunlardan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fazladır. Kaç inek vardır?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36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3’er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 fark bulunan üç kardeşin yaşları toplamı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54’dür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kardeş kaç yaşındadır?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21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2’şer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 fark bulunan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yaşları toplamı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70’dir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Ortanca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 kaç yaşındadır?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67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4’şer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 fark bulunan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yaşları toplamı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54’dür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Ortanca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 kaç yaşındadır?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84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5’ 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 fark bulunan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yaşları toplamı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60’dır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 kaç yaşındadır?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69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1’ 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 fark bulunan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yaşları toplamı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93’dür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ve büyük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 kaç yaşındadır?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26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 kg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 her biri diğerinden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kg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 olacak şekilde dört torbaya konarsa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ağır torba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kg olur?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38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ARDIŞIK SAYI PROBLEMLERİ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03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paraları toplamı ardışık  sayı olup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TL’dir. Küçük kardeşin parası kaç liradır?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79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 kardeşin paraları toplamı ardışık tek sayı olup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TL’dir.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Ortanca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parası kaç liradır?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33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kardeşin yaşları  ardışık çift doğal sayılar olup toplamları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tür. Büyük kardeşin yaşı kaçtır?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15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ağırlıkları ardışık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doğal sayılar olup toplamları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kg’dır.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kardeşin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ağırlığı 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kg’dır?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36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arkadaşın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misketleri ardışık tek sayılar olup toplamları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87’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arkadaşın misketleri ne kadardır?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9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5’er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fark bulunan  dört  ardışık doğal sayının toplamı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olduğuna göre,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sayı kaçtır?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74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95152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Aralarında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3’er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 bulunan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sayının toplamı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göre,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sayı kaçtır?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084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5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569</Words>
  <Application>Microsoft Office PowerPoint</Application>
  <PresentationFormat>Ekran Gösterisi (4:3)</PresentationFormat>
  <Paragraphs>71</Paragraphs>
  <Slides>27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1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30</cp:revision>
  <dcterms:created xsi:type="dcterms:W3CDTF">2013-07-01T19:15:16Z</dcterms:created>
  <dcterms:modified xsi:type="dcterms:W3CDTF">2016-03-28T19:17:44Z</dcterms:modified>
</cp:coreProperties>
</file>