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2" r:id="rId5"/>
    <p:sldId id="261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7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9C2A5-138A-49C5-A51B-2815B9909B0A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EDD66-C315-45CB-9A52-B0650D6D4B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2170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EDD66-C315-45CB-9A52-B0650D6D4B28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152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NOKTALAMA İŞARETLERİ SUNUSU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ÜNLEM İŞARETİ(!):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Sevinç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korku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üzüntü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acıma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şaşırma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kızma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kaygı gibi duygu belirten tümcelerin sonuna konan işarete 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‘ünlem işareti’ (!) 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7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Eyvah! Otobüsü kaçırdım!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242088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Çabuk buraya gel!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21297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Mutlu Türk’üm Diyene!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68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KONUŞMA ÇİZGİSİ(-):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Karşılıklı konuşmaları göstermeye yarayan </a:t>
            </a:r>
            <a:r>
              <a:rPr lang="tr-TR" sz="6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çizgiye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‘konuşma çizgisi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’</a:t>
            </a: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(-) </a:t>
            </a:r>
            <a:r>
              <a:rPr lang="tr-TR" sz="6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</a:p>
          <a:p>
            <a:pPr algn="ctr"/>
            <a:endParaRPr lang="tr-TR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1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Ayşe öğretmenine sordu: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4921" y="160615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4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Öğretmenin insan yapmadığı şey için cezalandırılır mı?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57301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Hayır yavrum.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5077" y="4342457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Çok iyi… Ben bugün ödevimi yapmadım da..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4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KESME İŞARETİ(‘):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isimlerin sonuna gelen çekim ekleri ve kısaltmalarda kullanılan işarete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‘kesme işareti’(‘)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17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7775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692696"/>
            <a:ext cx="90683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Beyza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’</a:t>
            </a:r>
            <a:r>
              <a:rPr lang="tr-TR" sz="4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yı annesi çağırdı.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675" y="206084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Yaz tatilinde İstanbul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’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 gideceğim.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3499311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Nil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’</a:t>
            </a:r>
            <a:r>
              <a:rPr lang="tr-TR" sz="4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in kitabı evde kalmış.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5476" y="4941168"/>
            <a:ext cx="910884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Babam DSİ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’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 mühendis olarak çalışıyor.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35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NOKTALAMA İŞARETLERİ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Noktalama İşaretleri: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891814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Okumayı ve anlamayı kolaylaştıran işaretlere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‘noktalama işaretleri’ </a:t>
            </a:r>
            <a:r>
              <a:rPr lang="tr-TR" sz="6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6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Noktalama İşaretleri: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Bunlar;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nokta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virgül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soru işareti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ünlem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iki nokta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konuşma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çizgisi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kesme işareti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tırnak işareti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kısa çizgi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2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NOKTA(.):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Tamamlanmış tümcenin sonuna konan işarete </a:t>
            </a:r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‘nokta’(.) </a:t>
            </a:r>
            <a:r>
              <a:rPr lang="tr-TR" sz="6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6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İhtiyar adam parkta oturuyordu.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242088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Yağmurlu havada yürüdüğüm için ıslandım.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47971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Kalemimin ucu kırıldı.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12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SORU İŞARETİ(?):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Soru bildiren tümcelerin sonuna konan işarete</a:t>
            </a:r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’ soru işareti’ (?) </a:t>
            </a:r>
            <a:r>
              <a:rPr lang="tr-TR" sz="66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66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98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Sinemaya gidelim mi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242088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Ali kitabını okudun mu?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400506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bardağı sen </a:t>
            </a:r>
            <a:r>
              <a:rPr lang="tr-TR" sz="5400" b="1" cap="none" spc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mi kırdın?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25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VİRGÜL İŞARETİ(,):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Tümcede bir birine benzeyen sözcüklerin arasına konan noktalama işaretine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‘virgül’(,)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75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83671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Pazardan elma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armut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muz aldık.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242088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Arzu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Sibel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Hale ve Ayla bize geldiler.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400506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O, sınıfın en </a:t>
            </a:r>
            <a:r>
              <a:rPr lang="tr-TR" sz="5400" b="1" cap="none" spc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güzel resim yapan öğrencisi.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35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331</Words>
  <Application>Microsoft Office PowerPoint</Application>
  <PresentationFormat>Ekran Gösterisi (4:3)</PresentationFormat>
  <Paragraphs>53</Paragraphs>
  <Slides>16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0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11</cp:revision>
  <dcterms:created xsi:type="dcterms:W3CDTF">2015-10-03T05:27:38Z</dcterms:created>
  <dcterms:modified xsi:type="dcterms:W3CDTF">2015-11-26T18:16:15Z</dcterms:modified>
</cp:coreProperties>
</file>