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60" r:id="rId4"/>
    <p:sldId id="261" r:id="rId5"/>
    <p:sldId id="270" r:id="rId6"/>
    <p:sldId id="262" r:id="rId7"/>
    <p:sldId id="271" r:id="rId8"/>
    <p:sldId id="263" r:id="rId9"/>
    <p:sldId id="272" r:id="rId10"/>
    <p:sldId id="264" r:id="rId11"/>
    <p:sldId id="273" r:id="rId12"/>
    <p:sldId id="275" r:id="rId13"/>
    <p:sldId id="287" r:id="rId14"/>
    <p:sldId id="276" r:id="rId15"/>
    <p:sldId id="282" r:id="rId16"/>
    <p:sldId id="277" r:id="rId17"/>
    <p:sldId id="283" r:id="rId18"/>
    <p:sldId id="278" r:id="rId19"/>
    <p:sldId id="284" r:id="rId20"/>
    <p:sldId id="279" r:id="rId21"/>
    <p:sldId id="285" r:id="rId22"/>
    <p:sldId id="280" r:id="rId23"/>
    <p:sldId id="274" r:id="rId24"/>
    <p:sldId id="288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EF0598-4353-4C3D-AF6E-7D7F6AD40A35}" type="datetimeFigureOut">
              <a:rPr lang="tr-TR" smtClean="0"/>
              <a:t>25.04.2016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EF7CE-A67D-4416-9500-322F0EF7F83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96771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CEF7CE-A67D-4416-9500-322F0EF7F831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57272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25.04.2016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MATEMATİK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74" y="908720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</a:t>
            </a:r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KESİR YARIM-BÜTÜN PROBLEMLERİ SUNUSU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21704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17174" y="5085359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3387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5881" y="8979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PROBLEM:5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881" y="83671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Yarısı 79 olan tavukların tamamı kaç tavuk eder?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81" y="3284984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KURAL: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Yarısı verildiği için tamamını bulmak için iki ile çarparız.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12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5881" y="8979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ÇÖZÜM:5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35696" y="1036384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843808" y="1036384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843808" y="2348880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>
            <a:off x="827584" y="3717032"/>
            <a:ext cx="3564396" cy="0"/>
          </a:xfrm>
          <a:prstGeom prst="line">
            <a:avLst/>
          </a:prstGeom>
          <a:ln w="762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3" name="Dikdörtgen 12"/>
          <p:cNvSpPr/>
          <p:nvPr/>
        </p:nvSpPr>
        <p:spPr>
          <a:xfrm>
            <a:off x="800674" y="2516703"/>
            <a:ext cx="86571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843808" y="3918540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23928" y="1359549"/>
            <a:ext cx="2520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1elde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951179" y="3918540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085460" y="3918540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923928" y="4149372"/>
            <a:ext cx="468052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tamamı</a:t>
            </a:r>
            <a:endParaRPr lang="tr-TR" sz="66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03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5881" y="8979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PROBLEM:1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881" y="83671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Yarısı 38 olan elmaların üç katı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81" y="3284984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KURAL: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Yarısı verildiği için tamamını bulur katı ile çarparız.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15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5881" y="8979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ÇÖZÜM:1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90666" y="1124744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78089" y="1037137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123728" y="2171712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>
            <a:off x="105881" y="3732921"/>
            <a:ext cx="3564396" cy="0"/>
          </a:xfrm>
          <a:prstGeom prst="line">
            <a:avLst/>
          </a:prstGeom>
          <a:ln w="762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3" name="Dikdörtgen 12"/>
          <p:cNvSpPr/>
          <p:nvPr/>
        </p:nvSpPr>
        <p:spPr>
          <a:xfrm>
            <a:off x="219741" y="2516702"/>
            <a:ext cx="86571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123728" y="3918223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972679" y="1359549"/>
            <a:ext cx="2520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1elde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258009" y="3918540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300192" y="1160247"/>
            <a:ext cx="100811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8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281529" y="1160247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8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7308304" y="2392533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8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5492959" y="3573016"/>
            <a:ext cx="3420279" cy="0"/>
          </a:xfrm>
          <a:prstGeom prst="line">
            <a:avLst/>
          </a:prstGeom>
          <a:ln w="762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2" name="Dikdörtgen 21"/>
          <p:cNvSpPr/>
          <p:nvPr/>
        </p:nvSpPr>
        <p:spPr>
          <a:xfrm>
            <a:off x="5492959" y="2392531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7452320" y="3573016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660232" y="3573016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925818" y="3573016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022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2" grpId="0"/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5881" y="8979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PROBLEM:2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881" y="83671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Yarısı 47 olan fındıkların dört katı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81" y="3284984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KURAL: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Yarısı verildiği için tamamını bulur katı ile çarparız.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62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5881" y="8979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ÇÖZÜM:2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90666" y="1124744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78089" y="1124744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123728" y="2171712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>
            <a:off x="105881" y="3732921"/>
            <a:ext cx="3564396" cy="0"/>
          </a:xfrm>
          <a:prstGeom prst="line">
            <a:avLst/>
          </a:prstGeom>
          <a:ln w="762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3" name="Dikdörtgen 12"/>
          <p:cNvSpPr/>
          <p:nvPr/>
        </p:nvSpPr>
        <p:spPr>
          <a:xfrm>
            <a:off x="219741" y="2516702"/>
            <a:ext cx="86571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123728" y="3918223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972679" y="1359549"/>
            <a:ext cx="2520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1elde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258009" y="3918540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300192" y="1160247"/>
            <a:ext cx="100811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8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281529" y="1160247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8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7308304" y="2392533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8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5492959" y="3573016"/>
            <a:ext cx="3420279" cy="0"/>
          </a:xfrm>
          <a:prstGeom prst="line">
            <a:avLst/>
          </a:prstGeom>
          <a:ln w="762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2" name="Dikdörtgen 21"/>
          <p:cNvSpPr/>
          <p:nvPr/>
        </p:nvSpPr>
        <p:spPr>
          <a:xfrm>
            <a:off x="5492959" y="2392531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7452320" y="3573016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660232" y="3573016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925818" y="3573016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16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2" grpId="0"/>
      <p:bldP spid="24" grpId="0"/>
      <p:bldP spid="2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5881" y="8979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PROBLEM:3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881" y="83671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Yarısı 43 olan fındıkların üç katı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81" y="3284984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KURAL: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Yarısı verildiği için tamamını bulur katı ile çarparız.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66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5881" y="8979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ÇÖZÜM:3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90666" y="1124744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78089" y="1124744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123728" y="2171712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>
            <a:off x="105881" y="3732921"/>
            <a:ext cx="3564396" cy="0"/>
          </a:xfrm>
          <a:prstGeom prst="line">
            <a:avLst/>
          </a:prstGeom>
          <a:ln w="762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3" name="Dikdörtgen 12"/>
          <p:cNvSpPr/>
          <p:nvPr/>
        </p:nvSpPr>
        <p:spPr>
          <a:xfrm>
            <a:off x="219741" y="2516702"/>
            <a:ext cx="86571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123728" y="3918223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972679" y="1359549"/>
            <a:ext cx="2520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1elde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258009" y="3918540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300192" y="1160247"/>
            <a:ext cx="100811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8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281529" y="1160247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8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7308304" y="2392533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8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5492959" y="3573016"/>
            <a:ext cx="3420279" cy="0"/>
          </a:xfrm>
          <a:prstGeom prst="line">
            <a:avLst/>
          </a:prstGeom>
          <a:ln w="762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2" name="Dikdörtgen 21"/>
          <p:cNvSpPr/>
          <p:nvPr/>
        </p:nvSpPr>
        <p:spPr>
          <a:xfrm>
            <a:off x="5492959" y="2392531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7452320" y="3573016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660232" y="3573016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925818" y="3573016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54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2" grpId="0"/>
      <p:bldP spid="24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5881" y="8979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PROBLEM:4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881" y="83671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Yarısı 49 olan tavukların dört katı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81" y="3284984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KURAL: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Yarısı verildiği için tamamını bulur katı ile çarparız.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628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5881" y="8979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ÇÖZÜM:4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90666" y="1124744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78089" y="1125497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123728" y="2171712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>
            <a:off x="105881" y="3732921"/>
            <a:ext cx="3564396" cy="0"/>
          </a:xfrm>
          <a:prstGeom prst="line">
            <a:avLst/>
          </a:prstGeom>
          <a:ln w="762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3" name="Dikdörtgen 12"/>
          <p:cNvSpPr/>
          <p:nvPr/>
        </p:nvSpPr>
        <p:spPr>
          <a:xfrm>
            <a:off x="219741" y="2516702"/>
            <a:ext cx="86571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123728" y="3918223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972679" y="1359549"/>
            <a:ext cx="2520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1elde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258009" y="3918540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300192" y="1160247"/>
            <a:ext cx="100811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8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281529" y="1160247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8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7308304" y="2392533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8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5492959" y="3573016"/>
            <a:ext cx="3420279" cy="0"/>
          </a:xfrm>
          <a:prstGeom prst="line">
            <a:avLst/>
          </a:prstGeom>
          <a:ln w="762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2" name="Dikdörtgen 21"/>
          <p:cNvSpPr/>
          <p:nvPr/>
        </p:nvSpPr>
        <p:spPr>
          <a:xfrm>
            <a:off x="5492959" y="2392531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7452320" y="3573016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660232" y="3573016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925818" y="3573016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46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2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5881" y="8979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PROBLEM:1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881" y="83671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Yarısı 26 olan fındıkların tamamı kaç fındık eder?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81" y="3284984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KURAL:</a:t>
            </a:r>
            <a:r>
              <a:rPr lang="tr-TR" sz="4000" u="sng" dirty="0" err="1" smtClean="0"/>
              <a:t>www.sorubak.com</a:t>
            </a:r>
            <a:r>
              <a:rPr lang="tr-TR" sz="4000" u="sng" dirty="0" smtClean="0"/>
              <a:t> </a:t>
            </a:r>
            <a:endParaRPr lang="tr-TR" sz="4000" b="1" cap="none" spc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Yarısı verildiği için tamamını bulmak için iki ile çarparız.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5881" y="8979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PROBLEM:5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881" y="83671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Yarısı 39 sayfa olan hikayenin üç katı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81" y="3284984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KURAL: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Yarısı verildiği için tamamını bulur katı ile çarparız.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092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5881" y="8979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ÇÖZÜM:5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90666" y="1124744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78089" y="1163241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123728" y="2171712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>
            <a:off x="105881" y="3732921"/>
            <a:ext cx="3564396" cy="0"/>
          </a:xfrm>
          <a:prstGeom prst="line">
            <a:avLst/>
          </a:prstGeom>
          <a:ln w="762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3" name="Dikdörtgen 12"/>
          <p:cNvSpPr/>
          <p:nvPr/>
        </p:nvSpPr>
        <p:spPr>
          <a:xfrm>
            <a:off x="219741" y="2516702"/>
            <a:ext cx="86571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123728" y="3918223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972679" y="1359549"/>
            <a:ext cx="2520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1elde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258009" y="3918540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300192" y="1160247"/>
            <a:ext cx="100811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8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281529" y="1160247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8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7308304" y="2392533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8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5492959" y="3573016"/>
            <a:ext cx="3420279" cy="0"/>
          </a:xfrm>
          <a:prstGeom prst="line">
            <a:avLst/>
          </a:prstGeom>
          <a:ln w="762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2" name="Dikdörtgen 21"/>
          <p:cNvSpPr/>
          <p:nvPr/>
        </p:nvSpPr>
        <p:spPr>
          <a:xfrm>
            <a:off x="5492959" y="2392531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7452320" y="3573016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660232" y="3573016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925818" y="3573016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213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2" grpId="0"/>
      <p:bldP spid="24" grpId="0"/>
      <p:bldP spid="25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5881" y="8979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PROBLEM:6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881" y="83671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Yarısı 42 olan koyunların beş katı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81" y="3284984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KURAL: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Yarısı verildiği için tamamını bulur katı ile çarparız.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812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5881" y="8979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ÇÖZÜM:6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90666" y="1124744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78089" y="1160247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123728" y="2171712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>
            <a:off x="105881" y="3732921"/>
            <a:ext cx="3564396" cy="0"/>
          </a:xfrm>
          <a:prstGeom prst="line">
            <a:avLst/>
          </a:prstGeom>
          <a:ln w="762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3" name="Dikdörtgen 12"/>
          <p:cNvSpPr/>
          <p:nvPr/>
        </p:nvSpPr>
        <p:spPr>
          <a:xfrm>
            <a:off x="219741" y="2516702"/>
            <a:ext cx="86571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123728" y="3918223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972679" y="1359549"/>
            <a:ext cx="2520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1elde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258009" y="3918540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300192" y="1160247"/>
            <a:ext cx="100811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8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281529" y="1160247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8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7308304" y="2392533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8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5492959" y="3573016"/>
            <a:ext cx="3420279" cy="0"/>
          </a:xfrm>
          <a:prstGeom prst="line">
            <a:avLst/>
          </a:prstGeom>
          <a:ln w="762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2" name="Dikdörtgen 21"/>
          <p:cNvSpPr/>
          <p:nvPr/>
        </p:nvSpPr>
        <p:spPr>
          <a:xfrm>
            <a:off x="5492959" y="2392531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7452320" y="3573016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0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660232" y="3573016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925818" y="3573016"/>
            <a:ext cx="8657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58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2" grpId="0"/>
      <p:bldP spid="24" grpId="0"/>
      <p:bldP spid="25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MATEMATİK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74" y="908720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</a:t>
            </a:r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KESİR YARIM-BÜTÜN PROBLEMLERİ SUNUSU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21704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17174" y="5085359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30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5881" y="8979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ÇÖZÜM:1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35696" y="1036384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843808" y="1036384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843808" y="2348880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>
            <a:off x="827584" y="3717032"/>
            <a:ext cx="3564396" cy="0"/>
          </a:xfrm>
          <a:prstGeom prst="line">
            <a:avLst/>
          </a:prstGeom>
          <a:ln w="762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3" name="Dikdörtgen 12"/>
          <p:cNvSpPr/>
          <p:nvPr/>
        </p:nvSpPr>
        <p:spPr>
          <a:xfrm>
            <a:off x="800674" y="2516703"/>
            <a:ext cx="86571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843808" y="3918540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23928" y="1359549"/>
            <a:ext cx="2520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1elde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951179" y="3918540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923928" y="4149372"/>
            <a:ext cx="468052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tamamı</a:t>
            </a:r>
            <a:endParaRPr lang="tr-TR" sz="66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30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3" grpId="0"/>
      <p:bldP spid="14" grpId="0"/>
      <p:bldP spid="15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5881" y="8979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PROBLEM:2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881" y="83671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Yarısı 48 olan yumurtaların  tamamı kaç yumurta eder?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1682" y="4005064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KURAL:</a:t>
            </a:r>
          </a:p>
          <a:p>
            <a:pPr algn="ctr"/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Yarısı verildiği için tamamını bulmak için iki ile çarparız.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03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5881" y="8979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ÇÖZÜM:2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35696" y="1036384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843808" y="1036384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843808" y="2348880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>
            <a:off x="827584" y="3717032"/>
            <a:ext cx="3564396" cy="0"/>
          </a:xfrm>
          <a:prstGeom prst="line">
            <a:avLst/>
          </a:prstGeom>
          <a:ln w="762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3" name="Dikdörtgen 12"/>
          <p:cNvSpPr/>
          <p:nvPr/>
        </p:nvSpPr>
        <p:spPr>
          <a:xfrm>
            <a:off x="800674" y="2516703"/>
            <a:ext cx="86571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843808" y="3918540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23928" y="1359549"/>
            <a:ext cx="2520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1elde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951179" y="3918540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923928" y="4149372"/>
            <a:ext cx="468052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tamamı</a:t>
            </a:r>
            <a:endParaRPr lang="tr-TR" sz="66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37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3" grpId="0"/>
      <p:bldP spid="14" grpId="0"/>
      <p:bldP spid="15" grpId="0"/>
      <p:bldP spid="16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5881" y="8979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PROBLEM:3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881" y="83671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Yarısı 76 olan bilyelerin tamamı kaç bilye eder?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1776" y="3717032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KURAL:</a:t>
            </a:r>
          </a:p>
          <a:p>
            <a:pPr algn="ctr"/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Yarısı verildiği için tamamını bulmak için iki ile çarparız.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7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5881" y="8979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ÇÖZÜM:3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35696" y="1036384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843808" y="1036384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843808" y="2348880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>
            <a:off x="827584" y="3717032"/>
            <a:ext cx="3564396" cy="0"/>
          </a:xfrm>
          <a:prstGeom prst="line">
            <a:avLst/>
          </a:prstGeom>
          <a:ln w="762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3" name="Dikdörtgen 12"/>
          <p:cNvSpPr/>
          <p:nvPr/>
        </p:nvSpPr>
        <p:spPr>
          <a:xfrm>
            <a:off x="800674" y="2516703"/>
            <a:ext cx="86571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843808" y="3918540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23928" y="1359549"/>
            <a:ext cx="29523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 elde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951179" y="3918540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085460" y="3918540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923928" y="4149372"/>
            <a:ext cx="468052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tamamı</a:t>
            </a:r>
            <a:endParaRPr lang="tr-TR" sz="66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09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5881" y="8979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PROBLEM:4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881" y="83671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Yarısı 86 sayfa olan hikayenin tamamı kaç sayfadır?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81" y="3284984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KURAL: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Yarısı verildiği için tamamını bulmak için iki ile çarparız.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457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5881" y="8979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ÇÖZÜM:4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35696" y="1036384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843808" y="1036384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843808" y="2348880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>
            <a:off x="827584" y="3717032"/>
            <a:ext cx="3564396" cy="0"/>
          </a:xfrm>
          <a:prstGeom prst="line">
            <a:avLst/>
          </a:prstGeom>
          <a:ln w="762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3" name="Dikdörtgen 12"/>
          <p:cNvSpPr/>
          <p:nvPr/>
        </p:nvSpPr>
        <p:spPr>
          <a:xfrm>
            <a:off x="800674" y="2516703"/>
            <a:ext cx="86571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843808" y="3918540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23928" y="1359549"/>
            <a:ext cx="2520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1elde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951179" y="3918540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085460" y="3918540"/>
            <a:ext cx="865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923928" y="4149372"/>
            <a:ext cx="468052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tamamı</a:t>
            </a:r>
            <a:endParaRPr lang="tr-TR" sz="66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332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408</Words>
  <Application>Microsoft Office PowerPoint</Application>
  <PresentationFormat>Ekran Gösterisi (4:3)</PresentationFormat>
  <Paragraphs>192</Paragraphs>
  <Slides>24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8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13</cp:revision>
  <dcterms:created xsi:type="dcterms:W3CDTF">2015-10-03T05:27:38Z</dcterms:created>
  <dcterms:modified xsi:type="dcterms:W3CDTF">2016-04-25T16:33:50Z</dcterms:modified>
</cp:coreProperties>
</file>