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11" r:id="rId3"/>
    <p:sldId id="318" r:id="rId4"/>
    <p:sldId id="328" r:id="rId5"/>
    <p:sldId id="322" r:id="rId6"/>
    <p:sldId id="329" r:id="rId7"/>
    <p:sldId id="323" r:id="rId8"/>
    <p:sldId id="330" r:id="rId9"/>
    <p:sldId id="324" r:id="rId10"/>
    <p:sldId id="331" r:id="rId11"/>
    <p:sldId id="325" r:id="rId12"/>
    <p:sldId id="332" r:id="rId13"/>
    <p:sldId id="326" r:id="rId14"/>
    <p:sldId id="333" r:id="rId15"/>
    <p:sldId id="327" r:id="rId16"/>
    <p:sldId id="334" r:id="rId17"/>
    <p:sldId id="335" r:id="rId18"/>
    <p:sldId id="336" r:id="rId19"/>
    <p:sldId id="341" r:id="rId20"/>
    <p:sldId id="337" r:id="rId21"/>
    <p:sldId id="342" r:id="rId22"/>
    <p:sldId id="338" r:id="rId23"/>
    <p:sldId id="343" r:id="rId24"/>
    <p:sldId id="339" r:id="rId25"/>
    <p:sldId id="344" r:id="rId26"/>
    <p:sldId id="316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8901D-72A5-4B63-A984-C73E60487DA5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14EEC-12C2-4CAE-99ED-CEAFEE6E725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4712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14EEC-12C2-4CAE-99ED-CEAFEE6E7253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407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Agent Orange" pitchFamily="2" charset="0"/>
              </a:rPr>
              <a:t>ARDIŞIK TEK-ÇİFT BÜYÜK-KÜÇÜK SAYI PROBLEMLERİ SUNUSU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  <a:cs typeface="Agent Orange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3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738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20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016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1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157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toplamdan çıkarılır, toplam üçe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5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510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toplamdan çıkarılır, toplam üçe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65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445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toplamdan çıkarılır, toplam üçe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9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524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toplamdan çıkarılır, toplam üçe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65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034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toplamdan çıkarılır, toplam üçe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89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691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Agent Orange" pitchFamily="2" charset="0"/>
              </a:rPr>
              <a:t>ARDIŞIK TEK-ÇİFT BÜYÜK-KÜÇÜK SAYI PROBLEMLERİ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9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0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97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302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07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571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 toplama eklenir, toplam üçe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35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5474" y="1785850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4247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0888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56486" y="1738918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63753" y="1796736"/>
            <a:ext cx="67335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52448" y="3859335"/>
            <a:ext cx="17552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50773" y="3859334"/>
            <a:ext cx="9129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54422" y="401322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859333"/>
            <a:ext cx="1800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17195" y="4105553"/>
            <a:ext cx="296017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057616" y="198140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794247" y="4296579"/>
            <a:ext cx="545505" cy="686255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499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40" grpId="0"/>
      <p:bldP spid="5" grpId="0" animBg="1"/>
      <p:bldP spid="42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696</Words>
  <Application>Microsoft Office PowerPoint</Application>
  <PresentationFormat>Ekran Gösterisi (4:3)</PresentationFormat>
  <Paragraphs>290</Paragraphs>
  <Slides>26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Agent Orange</vt:lpstr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28</cp:revision>
  <dcterms:created xsi:type="dcterms:W3CDTF">2013-07-01T19:15:16Z</dcterms:created>
  <dcterms:modified xsi:type="dcterms:W3CDTF">2016-03-21T18:06:04Z</dcterms:modified>
</cp:coreProperties>
</file>