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69" r:id="rId4"/>
    <p:sldId id="272" r:id="rId5"/>
    <p:sldId id="275" r:id="rId6"/>
    <p:sldId id="274" r:id="rId7"/>
    <p:sldId id="273" r:id="rId8"/>
    <p:sldId id="271" r:id="rId9"/>
    <p:sldId id="276" r:id="rId10"/>
    <p:sldId id="270" r:id="rId11"/>
    <p:sldId id="277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B5BFBA-78D0-402B-AE7F-B9DEC150582C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636992-FE93-40C4-AC20-F35ABD4161D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86550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636992-FE93-40C4-AC20-F35ABD4161DD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69634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1.wav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DÜNYA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ÇOCUKLARI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2420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143999" cy="216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54" y="4581128"/>
            <a:ext cx="9159753" cy="2276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36426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6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DÜNYA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ÇOCUKLARI 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271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116632"/>
            <a:ext cx="8856984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konuşalım: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Dünyadaki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tüm çocuklar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bizimle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aynı oyunları mı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oynuyorlar?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35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035082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Japon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çocuklar hangi oyunu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oynuyorlardı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981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Fransız çocuklar hangi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oyunu oynuyorlardı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9170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Çocuklar </a:t>
            </a:r>
            <a:r>
              <a:rPr lang="nb-NO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yetenek ve </a:t>
            </a:r>
            <a:r>
              <a:rPr lang="nb-NO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becerilerini sergilediler</a:t>
            </a:r>
            <a:r>
              <a:rPr lang="nb-NO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5713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Cengiz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hangi ülkenin çocuğunu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evinde misafir etti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0397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err="1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Numa’nın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alışkanlıkları nelerdi?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3657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Değişik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ülkelerdeki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çocukların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beslenme, giyim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oyunlarında nasıl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farklılık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var?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449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85</Words>
  <Application>Microsoft Office PowerPoint</Application>
  <PresentationFormat>Ekran Gösterisi (4:3)</PresentationFormat>
  <Paragraphs>19</Paragraphs>
  <Slides>11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5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8</cp:revision>
  <dcterms:created xsi:type="dcterms:W3CDTF">2015-10-03T05:27:38Z</dcterms:created>
  <dcterms:modified xsi:type="dcterms:W3CDTF">2016-04-10T16:32:16Z</dcterms:modified>
</cp:coreProperties>
</file>