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6"/>
  </p:notesMasterIdLst>
  <p:sldIdLst>
    <p:sldId id="256" r:id="rId2"/>
    <p:sldId id="258" r:id="rId3"/>
    <p:sldId id="307" r:id="rId4"/>
    <p:sldId id="306" r:id="rId5"/>
    <p:sldId id="305" r:id="rId6"/>
    <p:sldId id="304" r:id="rId7"/>
    <p:sldId id="303" r:id="rId8"/>
    <p:sldId id="302" r:id="rId9"/>
    <p:sldId id="301" r:id="rId10"/>
    <p:sldId id="300" r:id="rId11"/>
    <p:sldId id="299" r:id="rId12"/>
    <p:sldId id="298" r:id="rId13"/>
    <p:sldId id="297" r:id="rId14"/>
    <p:sldId id="296" r:id="rId15"/>
    <p:sldId id="295" r:id="rId16"/>
    <p:sldId id="294" r:id="rId17"/>
    <p:sldId id="293" r:id="rId18"/>
    <p:sldId id="292" r:id="rId19"/>
    <p:sldId id="291" r:id="rId20"/>
    <p:sldId id="290" r:id="rId21"/>
    <p:sldId id="289" r:id="rId22"/>
    <p:sldId id="288" r:id="rId23"/>
    <p:sldId id="287" r:id="rId24"/>
    <p:sldId id="286" r:id="rId25"/>
    <p:sldId id="285" r:id="rId26"/>
    <p:sldId id="284" r:id="rId27"/>
    <p:sldId id="283" r:id="rId28"/>
    <p:sldId id="282" r:id="rId29"/>
    <p:sldId id="281" r:id="rId30"/>
    <p:sldId id="280" r:id="rId31"/>
    <p:sldId id="279" r:id="rId32"/>
    <p:sldId id="278" r:id="rId33"/>
    <p:sldId id="277" r:id="rId34"/>
    <p:sldId id="276" r:id="rId35"/>
    <p:sldId id="275" r:id="rId36"/>
    <p:sldId id="274" r:id="rId37"/>
    <p:sldId id="273" r:id="rId38"/>
    <p:sldId id="272" r:id="rId39"/>
    <p:sldId id="271" r:id="rId40"/>
    <p:sldId id="270" r:id="rId41"/>
    <p:sldId id="269" r:id="rId42"/>
    <p:sldId id="268" r:id="rId43"/>
    <p:sldId id="267" r:id="rId44"/>
    <p:sldId id="266" r:id="rId45"/>
    <p:sldId id="265" r:id="rId46"/>
    <p:sldId id="264" r:id="rId47"/>
    <p:sldId id="263" r:id="rId48"/>
    <p:sldId id="262" r:id="rId49"/>
    <p:sldId id="261" r:id="rId50"/>
    <p:sldId id="320" r:id="rId51"/>
    <p:sldId id="319" r:id="rId52"/>
    <p:sldId id="318" r:id="rId53"/>
    <p:sldId id="317" r:id="rId54"/>
    <p:sldId id="316" r:id="rId55"/>
    <p:sldId id="315" r:id="rId56"/>
    <p:sldId id="314" r:id="rId57"/>
    <p:sldId id="313" r:id="rId58"/>
    <p:sldId id="312" r:id="rId59"/>
    <p:sldId id="311" r:id="rId60"/>
    <p:sldId id="310" r:id="rId61"/>
    <p:sldId id="309" r:id="rId62"/>
    <p:sldId id="308" r:id="rId63"/>
    <p:sldId id="260" r:id="rId64"/>
    <p:sldId id="327" r:id="rId65"/>
    <p:sldId id="326" r:id="rId66"/>
    <p:sldId id="325" r:id="rId67"/>
    <p:sldId id="324" r:id="rId68"/>
    <p:sldId id="323" r:id="rId69"/>
    <p:sldId id="322" r:id="rId70"/>
    <p:sldId id="321" r:id="rId71"/>
    <p:sldId id="259" r:id="rId72"/>
    <p:sldId id="334" r:id="rId73"/>
    <p:sldId id="333" r:id="rId74"/>
    <p:sldId id="332" r:id="rId75"/>
    <p:sldId id="331" r:id="rId76"/>
    <p:sldId id="330" r:id="rId77"/>
    <p:sldId id="329" r:id="rId78"/>
    <p:sldId id="339" r:id="rId79"/>
    <p:sldId id="338" r:id="rId80"/>
    <p:sldId id="337" r:id="rId81"/>
    <p:sldId id="336" r:id="rId82"/>
    <p:sldId id="335" r:id="rId83"/>
    <p:sldId id="328" r:id="rId84"/>
    <p:sldId id="340" r:id="rId8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797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EA9017-83B4-46C3-952C-0C15ED90CC2C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C7CA8E-08A1-4970-81A9-394B9B90C599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71976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altLang="tr-TR" smtClean="0"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C7CA8E-08A1-4970-81A9-394B9B90C599}" type="slidenum">
              <a:rPr lang="tr-TR" smtClean="0"/>
              <a:t>84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976129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4677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TÜRKİYE TARİHİ-TURİSTİK YERLER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kamusaati.com/images/haberler/agri-ve-semdinlide-y-c9019bd4a98a3fa7f5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AĞRI DAĞI-AĞRI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9403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nkfu.com/wp-content/uploads/2011/03/agri-dagi-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AĞRI DAĞI-AĞRI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393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4.bp.blogspot.com/_kKkKFBQHaok/R4Ai6epsJ0I/AAAAAAAAAUU/GcFjYfg21rM/s320/Dogubeyazit+Isak+Pasa+Sarayi+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İSHAK PAŞA SARAYI-AĞRI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0983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gokhan-sahin.com/uploads/images/506875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0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İSHAK PAŞA SARAYI-AĞRI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24815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uzungoltur.net/wp-content/uploads/2015/07/Alanya-Kales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ALANYA KALESİ-ALANYA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2910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tatilyerleri1.com/wp-content/uploads/2010/alanya-resimleri/alanya-ka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ALANYA KALESİ-ALANYA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0841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mages4.emlakjet.com/emlak-haber/2011/08/15/foto_galeri/l/anamur-mamure-kalesi-131341764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ANAMUR KALESİ-ANTALYA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22477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weblopedi.com/wp-content/uploads/Anamu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ANAMUR KALESİ-ANTALYA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2295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geziresim.com/wp-content/uploads/yuksek-duden-selal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DÜDEN ŞELALESİ-ANTALYA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571644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geziantalya.com/images/photos/duden_selales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DÜDEN ŞELALESİ-ANTALYA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30679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abbasitour.com/content/galeri/img/70/5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115616" y="116632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ABANT-BOLU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mersin.web.tr/erdemli/resimler/kizkalesi-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KIZKALESİ-MERSİN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647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cdn.firaret.com/templates/content/destination/43/gallery/520x300/Q3f4N48x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KIZKALESİ-MERSİN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958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2" name="AutoShape 2" descr="data:image/jpeg;base64,/9j/4AAQSkZJRgABAQAAAQABAAD/2wCEAAkGBxMTEhUTExIWFhUXGBgVFxUYGBgXFxUYGhUXGBUXFxcYHSggGBolHRcVITEhJSktLi4uFx8zODMtNygtLisBCgoKDg0OGxAQGi0eHR0rLSstLS0tKy0tLS0tLS0tLS0tLSstLS0tLS0tLS0vNTAtLS0tLS0tLS0tLS0tKystN//AABEIAL8BBwMBIgACEQEDEQH/xAAcAAABBQEBAQAAAAAAAAAAAAAGAQIDBAUABwj/xABGEAABAwEEBQcJBgQGAgMAAAABAAIRAwQSITEFBkFRYRMicYGRobEUIzJScsHR4fAzQmKCkqIHU7LxFRYkNEPCVGNz0uL/xAAZAQADAQEBAAAAAAAAAAAAAAAAAQIDBAX/xAArEQACAgECBgIBAwUAAAAAAAAAAQIRAxIhBBMxMkFRFCJSQmHwQ5Gh4fH/2gAMAwEAAhEDEQA/ADNtciVXrPkqzRbiJwTLdRxkRC9SNWcrsqVRkmXQuK66tkQJC51JWywBvFRPfOxJSHRXuJLqlhcQqsmiK6lAT7q66iwobC4BPuLrqAoZC6E+6lAQBHdS3VJCW6i0BEWp9NidcXXUWIRzITSFaYySAO9NdRO5LUOisGrrqmuKRlAnADFDkkBWDU7klsWKwDM/RTrdRZEAY7x8FnzldIrQzFuLrittshPDpXOssCT2KtaJoqBqdcVuzWa8YEK2NH7ylLLGPUelmQWpLq1KlgjaoHWYbDKayJjaoplq6FPUoxgmXFSkqERwuUtxcjUA59aTKY+oThsTmMlO5DqWeyHZnW+mTTdBIIEggkHDGMEONtMj7V/6yPejRtIbSgutTBe43RF47t64eNlVNM2w7nGvvq1D+bCEnlA/mP7VDybRm0JabKePNaMOC8/my/c6dCHuqtH/ACP/AFJrao21THt/NIaTfVHYlZQZ6rewI5svbDSh3KN/mE/m+aQVGz6bv1/NPbSAyHdmkNK99z9vyS5r9selD+Ub67j+f3Sua9vruJ3XsfFIbODkz9vyTHU4GA7oRzZBpQ8vb67/ANfzTnFufKHov/8A6TbgDfRx9nNc1jZ9HuhPmyDSjm1m+s7ib/zS8q0f8jv1/NPdQaNg7EnJgn0cCM4wHcjmSFoQjXY/aPI9oJKtcDHlHAe1KTkGz6MjLL5JG2duV3qgI5svY9KHC1xlXePzKTyo/wDkPPG+VH5M2RzRvyTeQbkGjuG1LmyDSixy7jlaHdbz8VNT0jVZ6NpcPzA96pGg1ucTmEha12wSjmy9sWhF7/HK/wD5Tu0JzNM1hlaHdgPuWbUoN9UdiVlJkQcOtHNY9KZrjTVp/nj9IUdTTFoOdokeyz4FZnkbSTdAIGGfelp2NoMRG3PYmsz9i5a9GnS03aG5VRPFrfgpWawWoZ1GfpCxH0gcDjux2dqa2zN/sT8U+dJ+SdCDvQNpfVYXVXA4m7dEYDDFaNUBpEBVNGUmtpUw3K43wx71YbQLpXqY+1WzlfUgfiVJTsoiT2K8yhlEDipzZpEEpyyVsCgZFZ84AJVeqWZuwFcmsiFoZkUW8U6o9R3UoatdiBhQkavO2gEnFGVVkNngUFGNi4OOfajp4ddTE0vrU2jUNO4TAEOvQDI3KozXhpIaKe0D095jcsTXZs1SelD+j/tafts/qC5owTVmzPYLbablNz8y0E3cpjZKFv8APY/lD9fyRBpVjuSfgMj4ryd+Z6SpgrGz03QGsPlTntDIuAH0pzJ4Dcn6f1l8mc0ckHXgTJdEQcBgCh3+HgN6seDB3lJr+DNPr96TrVQVsXx/EDD7Fv6z8ES2S18rTY8CC4B0Z5gHNeOkFep6IfFClgfs2bPwhE9lsCMSrr0QSORaCJHpHYehW9Ca1m0Vm0jTAkHEE7BOS8/th84+fWd4la+peNrZETD/AOkq9KqxBzrDp02ZrXXAS50RMRgT7liDXs/ym/qPwT/4gVJoU5jCpuA+65Al4cEoRtDl1Dg69x/wt/Ufgia0267SLwJhpdHENmJXkDnDeF63VJNndBH2Zzj1FOTagQODXn/1j9R+C1NAax+UOc3kw26Jm8Tt6F5jewRd/D3GpU9keKc4pKwQSac1k8mLWlk3wTMxkY3LMOvbf5fVe+Sp/wAQ6ZvUTGxw7wUIBplEYpxsGewU7dLL93Nt6J4TEofbr3T/AJR/UPgtmxmaQETzfdC8luQlBXYM9U0PrIy0uc1rC26JJkQccsAk0vp9lmLWva514EiI2GCDPSENagkS+cEz+IoxomTEPGP5fmhL7UD6GuNcqBP2T+GDD70SUq7SMuOQXkGiGTVbhtC9VonmtI3CexLIq6AkeiaGc3kKRHqjuwWm0tA+axdXH3rOzcLw7HlbNnsjn5Dr2L0YVoTZyPuaO5WMY70jrU7gtay6NaBzheP1kpBYqY+6JU8yPopRkY5LyN3SkW86lhAAXJcz9iuWBeS4O4LYtFC8OKzK1EtMELphkUjGUKKVsdDHk7Gu8Cgg1YCNtKDzNT2HeBQQXYQXdC4OOe6N+H6MDNZG3r53SsWw2UivQB2vZ4grf0yJbU6/FVWUor2fGeeO4LGD2NWgy0lXIpuxzGPavN6VCWg7xK9C0o7zD8/ghKxM82zCeaPBRB7FNGzqNREVt/Mj90qHXJkvYOCv6sMIDy3DEeHzUGsbHPeMCYA2T/ZJv7DrYFHWYL0ewP8AMMF04MaMPZCCqlDIOkdRCOLJVik0CfRH9IROVglR5NpZsVT1nvWlqT/u2+y/wVPWFsVeoeJVvUf/AHTfZf4Lf9BHkJdfv9u3/wCQf0lefr0HX102YbeeF52lh7Ql1JGDEDiB3r12ofM4tHoZz+FeQUPSb0jxXrzm+ZJJ+4cPyqMvVDiePo21EpmSRGLdvtIICPNRgLonc4d6vL2iiT660fs9vpZdDUL+T45I01poc1hGUnwWC2ynYM/gsoy2LaDCxE8m2NwXndSywSI2nxXo2jfsmwDl1ZoQtNLnvw+87LpKUHTBkmqPNqPb7J7QfgptfKd5tD2nD9o+CTVxo8pd7DP+6ua2U5FHHDlcetrld1NMXgGdF2e7UIOfNMr0SyCWN6B4ILoiKrsfujP3IvsNTzbYGyOnNTkYI9N1EsrX2YF2x7xHXO7ii9rIEBCP8O63mHtOyoe9rUYBbwdxRm0kzimgpSUyVQCVlyjfUXJoDJDlDaWA7UsqcUwtbp2Q1YO6cZFCp7PvCAiyDjivSNbGNbZKpnY3ve0Lzlq5OJlckaYo0mCOlcn9PvUdBs2mziPvE9jSptIDmn2h4pbCJtdDhfP7VC6F+Tc0zIouHD3FYFmpw1giYAEdSItYG+ZJ+sisezMEtB4eCiPaUbWjCbp2cBHuUVuZzzhsbmrtgwBgbdqo2psvOO7wUDKgpxM7cJho4bVttcA2CdnuWfSmIkY4ZdeHatV9IkHoOPUgR5ZrMPO/lHvVnURs2tvsP8FX1kHnT7I96s6hibW32H+C6/6Zn5CfX54NmgAekPevN16Xr9TAssj1h715pCnB2hPqPoek3pHivYaD/Nxvb/1Xj1Ac5uG0eK9lpjzYw+6N25Tm8Dj5PFmo+1IaC1uz0/FAYGPX70e6kHAdLlebtFEItKtkADETxCyw0+qMcsTHXgtm2Nwxjrx2HYFnEd+zqnFciNGXtHnmRO8QsXSLPSw2+/oW5o6lLeEnxWfpGl6fSPHYmuoMydFMi0A72+B+a0NbGeaYf/bT8fmqthb5+nug+LVf1vA8n24PYdnrBafqRK6GDyfnfye8oq0eQaY6x0oVB843H7p8UU6LPMyRMEeh/wAPakMq+20/t+SLvK4QJqNUg1uhp/qCKC9dWFXAym6ZffblA62neqZcmOK2UURqLJtJSKrK5Uoiti8oncod6iYCVJyZzgodC3MrWup/pnAnMtH7gfcgUgRhJO5GutZ8xG9zfiguqRB2YHwXDxPfsb4u0ENIDm/mUujR/rKXsvPcEy3HmtH4veptEibY2dlN/iFPgrybGsP2R+tizqAEiMDx6Ff1iI5Pr+Cr2OyPeeY1z4zAEwoXQpmpYcQd88dyp2o892E+j1YLQs9ne0EOaWOnJwgxG5ULX6buobtihFDaFI7ndEgdGxahqEMI2R7lkiq4Duz48Qtaq7mGZmD4IEeY6y/anoap9QR/rG+w/wAFDrGfOO6G+Cn1EcTa25Dmv8F1f0zPyFWvR/0xGyQgex6vWqqwPp0XuY6YIiDBg7d8o614aRZjJB5wVbV6ifJKbhVrNxIhrnNYOcQYAGaOH3QT6gXatFVqD6YrU3MvEFsxiMMRHSF6rZGywdA8EFa6Ubr6POe6QftC4kRdyLhgEbWUnk24fdHgpzrdBDyeMHPr96PNSv8As7wBQVWqkOIgYEjLijXUocfvn+gJ5e0IhVpOrzRAxnBY/K5yPritrSQF3YcQscD62Lmo0NfRDQWHpKytI4OeJ+sFoaLcQwgb1K/QlSqXOY+kAcIdVa0zhhdPSO1AgZoHz1PrHh8Fsa1U/wDSvI2XT+9qyH82tTAIdziJaZacDiDtHFbesM+S1twYT0wRC0/Ug8AxUYLzeM+74ol0LUhmZGPUhuoZNMxH9kQ6EyO3gifQSDfUgjlagmeYP6vmjG4EF6lYVnYf8Z6+c1GwC6cD+hnNbkfJhN5MKSEnJHetrJojNMJE40zvXJ2FC2cgbPoJxrYLzXR+ma9NgY1+AykA95CsjT9o/mftb/8AVY60VQQa5gciCP5g/pcgq0A3XdB8FoWvSNaq2690gGYgDHqHFViScCJ2dUdCwyLVKyoulQFV2ElgG+Y4AFx7gVa0NSJtcnZTI7wiL/DKcg8nvx520EHuJTqFhpsdeayHRE4+9FDszdZp5PZn15hXNTGA1KkgHzcx+dnzV20Wdrxzxe93YkstFtMk0+aSIJ4dfQko0Ddlq3UmirUugDnDL2WoX0rUiqepEj3EkuLpJzO9Va1lY43nAFx2paR6gabayXFkZAO7SfgimqwXD0HwUA0fSmbjZw2dit/22JOHoLPJ9ZR5x3Q1Wf4fNHljZ9R/gvTLLoSzVannKFN5j7zQd0LUsur9lpm/ToUmuAMFrQ044Zha3tRL6gbr40eTYes1M1eZ/oqXTl+fOZRvbNGUajYqU2OG53OHYQuoaNszQGtZTa0ZNBAAx3dOKeN6RPc80/iBTIdQM7wP24ZlGVhA5NmP3R4LYtGjbK+L9Oi6Ji9ddH6vrBWGUqUQOTgbJGCU/sCdHzzbftH+27+oo01KcJGObp/bHuXpLtF2XE8jRnP0WZ71QpWemMWtYOIaB4Ik7VAihpsXaRI3tQ5RrFzTsgkdMHajUsBwIEdEhMFBnqjsCzUaRTZm6DbLDMel7kSaLfDThk+e5p9yzm0wMhHRASyd57UJUD3QEikQ+nIydHcQiTS9IPoVG5AsOPVK0Lg3JfBDQWARbzKTsMTHYB8e5EehGnEQZw+u9bMcErim1aBM0tU6t20icrrh3I1daWjaO0LzeTxTCTx7VeN6VRMtz0O0W9jAXFwDWiTjs6EO2zXlgwpU3P4u5o7M0OPkqhaLGcwqc34BI0bXrfann02027mCD2mSuWMbK+fQPiuWLcvZp9TRucPrtShq64lDOHerIFvcfrtSsdu+u9NFPguy2eKAJQ8/X90ocfoqAu6U4FAD7/Qmmp0fXWuu/UJQw/UIAS/9fRShwSimU1zY2+EoEdVqwJ2KRrgT1KnVr8lUbe50yLv4gDERiQY3Zymi1NvQSb8kODQSGzjdOGLpnLgkKzSpEAyI3ZKcVjsjsVJjbueMn+4OGyFKH/WCY7LBtG/3LhV4KBruntTeUA8IkJWMldWkHPaOgxgm8rgHAEYicOkeOCq6St3JU3uLZgEjGDGR6d/UVnWXWA1r4ZTeWkBzSGky+RhwxDtu/cghs3hXkYzuTLgGQ8FQ0baw5ga8jlGYPukGXQCBhOO0rQvdHai2UhCEoTKtS6JOSRrpAI2icjigBeUxjLA7M4z2/Up7Wky7IDvkwPAlZ1ttzLr2l4BbDpMx6XO4nAGQNwVXROlqlpL4HMlhgmA0gc6CBEYEBITZtl+8ETj9dq4lUrFbG1aj3HJuEbJgECRsgqdrhv6/mhDTsklImh3QngngqoYwri3inEngm8oUwFu8UhCS87YmOcdvgkBLCRRhxXJgR8pvC6+Nyn5N3qj6613JnaPrtT0iTILw3JWhvFSmiUvIHijSwtEAu7u5OujYphZTMYpTZDnsRpYWiIhJVeGguJgDElTmgZy2x3SsPW608lT5MYOeCTwaInHpI79ylj67Iw7frFULnCm4XZwN3EjrWfT0pXGAqEDLvlVGgrkHtQ4bGlui3W0nVddvPJLcnfeGeF7PaU9ml64BAqESZyEkwRJPWVQlLMIK+Pj/ABRo0tN2jJtSJM5Ae5TP0xaj/wAkYRgAFl0DjJVoVRvH1kguPDYX4RoWKvb6n2YqPjMtZeAnfATbWbc1wbUFVpJ5rXNLS4zkBGOJ2Ii0DrPQo2XkTUeDMlr6TKtImZMBpa/Hi5P05rXZahs9wPLqVRj3OlzWQ0i8GUy90ZYeK00qrOVwqdaNgYfom3OlxoVyXSD5t+OEQRHFJYxbKc0mtqi76TLrpbzYAcIkCIwKOtJ68WSq4OBqCBEmk122RiXA9io6ta22az1rS99R5bVuFpDIxF6QW3jAEjam4xvqRGP1bePf0B9lrWiXcmDLvSutE57YGG1W7L5dyZqsvcmJk3gRnjLSZzO5Fur2vVla51StTNOq4APfSHNqiZBLJwdnjxVPQGtFlp2a1Weq512o6oacNJ5r2QAccMgloXsejrWPpQHVLfXjnPdnvwxO6d6jp6VrNgNe4AZYmE2rVBbE4qtCzOp8PivaJat+kqlb7Qg8brRHRAwyUdmtLmYsddzEtwOJk4hQlJCBfHxfijRoaarMEB3NJJIjAkm8Sd+JJ60T6t6Z5UXHQH7AMLw3gFBV1TWO0cnUY8SLrgZGcYT3SEWc/EcNHQ3BU0enBq51JVrFbWPax3KCHgjZneAiNhiTCvClzmy44hxAw2RA7CmtzydRDcCaWKey0g50yYDRhlu4dPYrXkw3KoxbDUUGs4FI6lwWgLMN3eV3Ijcny2Fmfc4LloGgN3efilT0MdiAcF11SrpXRSIRGGp0Lryr2y2NpjFwBwOO6YJ6M0nSAit1pDCDGUzGcAAkAbcDKbarfTF5pcBEY4QJAhYGmdO0nEhrsImRGOzedgGPBDLrTVqPutl7ixjSPZaPcBnvWDyb7AGFfTQLr2TCJDSRMnmkkg4ZOhCmtdvFWqLsG60C8NpHukmOtUKtreAaeI53OnAgtnCd6pz/AHWbZ18Fj1ZL9DmN+aUMTqeA4r0e02qxOq2OoLTRbQs7BNOHcq5wiAWBuOLW58VSje56+SbhW12ecCkYOHH5ruQdGRj6yXo9l1rs7GWmvAe+vXA5EgzyAAZiYug3bxz2pa+nrFTqWJtJzjZ6BqPcLrpaXNIZIIl2LnZJuFeTNZp32P8AiPOfJ3biYz4dO5Ss0fVPo03noaT4BHJ0xZqIttVlflqtqkMa1j23Ab3pl+GF4ZblXsOtRbYKtN1ep5Q5zbh5xutBZID8miA5CivY+bNq4x9f7/sB50fVALjTeAMC4tdAjAyYgYptSw1GtDnMcGnJxaQ0zjgSIOCPNEa00G2Vlnrue8PNbyjAkw+8WkE+kZjLel0jrRZbS2m2sHhjK7ql1rQQaTWubSYOcNkSNmKrSvYczLqrRsAp0bWloNN/OwbLXc47A3DGeCU6Lr3yzkal5uLmXXXmj8QjAI30zrZZrVRq0nsqtdeFSi6WuuOAgARduNgDDH0juVTSGtfKWNlG88V3Fra1QBoNSm29AvAycxs3qXFLyEcmVreNfzqB/kVS7fuOuevBu7ovRGalsmiK9QE06NR4G1rHOGGeICPBrhZA1tn5CqbNyXJOBLMvWuetO29tWd/mGzus9KzmpXpCg4llSldmo2TBeLwh/WcUaV7Dm5Pw/wCAeyx1C64GOL8eaGuLhGfNiVJQsFR1QUg2Hk3bpBkHjhhxRZo7WWy0a1orNFd76jQxjnvYXjY5xfjBOGQPoqd2uFnFop2tlNwrXTSrMJaRUaYh4eIipzRs2wnpXsbyZPEfH+QX0vq5abO4Cow86AHNDi0kmA2S0c7go2aAtRc5goVLzQLzbpBEzdJB3wUQ1tY7ILNUotZVeXSWOqBgdScTIcXBxvEGIw2JbdrZZatop2irZ3vLKYa5hc0Nc8EEOIxloE4Hgm4xXkhZMtdoMW/RdajHK03svZXgRMZxOeapOdC3tY9N07S41Dy3KThec0sa31Wta3DtWC925Q0vB0Qtw+y3NbRWlAxpBJAaeUDRnIIxmDww2oqtWsDRyYzcQYgFx5zYuw3acRwlAAdIjhhG8ZK3o2mwck/lnMdygvj7zOeAHtgGIkmSpTrY8HiceibQfat268+o0kQwMaXHDHEZHLIoiB4yvKrXaLhqtqsqFpvOvyA57hIZUJcMRJJjwRNoDTgpsp06hF9+J54cRIEF10837ue1aQmlszBqgvXYKAWgESCD1jrStfK3VCJlyjlImFkXKJBUVPynh3plareG3oBzSckMmtNua2ZIwBJxEgRJMIN0/pM1H3L4uQA12bcAcjE7e2di3683brKTQMCS4NcDj6gz7VHWD+WovDTdpkuvcwOdIj0AIEDIcAsJybYGYLJTYwjzda5UpGrl98tBF8CbuWXasay2VzK7arQymH1Hhgc7mhoOwjEt2TBVq06o1HVHuZVLWucXAYznImDEz2Lqep1TI1QRjsnHrJU6QMK11CX1HXgZOJEROEnm4DEqtygRI/VKoDzS13EmD2dqr1dVq7QZaIyhpmTOZnFQ7TN8PEvFdIxTV4nKVxr9PFbtLVC0Zm4Cchey37M04am14iWdMu7Mkbm3z8vhGGxxOABP1gmGseOH1tRFT1PtDfRczqcZzwmQpBqtaHReuC6c72eXDEI3E+Oygxy09felbU/v1Lcq6tVTVNPmiAHzjdx2TCs/5MfMh7NnNAduzT3E+Ny3sDXK4QYHWk5ScIPEdwRGdVal67Ixzdu7egK1T1NdBmvntDSDG44o3G+OzAiH8E5rzu+aLf8AJ2EcqMN7N+ckH3KRmqgERUHSWTB3xeSeoj5ub2CUGMQQO09gTKr7vfsRb/lCTe5bH2TBz2TuVS36t3XANN6RnEAGdyKfkFxmb2Dt7iMfrJI9xmO+EZ2PVGkRLnvvHOCB1YBXf8qUMedUxG8Y9ye4fMzezz+/sOGH1Kax5IB37I2b+heg1NUrNEC8NgN44fFNs+rVnA84C44/fdlPNyOcJUxfKzewEbOePHH3KOcomOjij21as2e6bjSDvvOI6wV1g1coBvnGXnTOJMDCI4opi+Tm/IAqR3Hbh3K/ZG1S6o2mKcPYKbgYDi3eCdpwnoCOxoOzfyGfpTv8LojKiz9Iz7FSizKU5zf2ZV0Bo6bPUbXINS69jOcOa1zQAJ6lnaLsL6Ye11jpm+W4trQRGwGZGMmUUXQBlHcn3x14bVdKhUZmheUaAKrXEZRLDAjCIO9bDrVlcBAyN7Z0R1qsXDh2poqACJHaULboFGg22DbhxC5Z3Kjf4rlep+goqC2dPYPil8rH4uwfFRCieHYk5E8ENIRL5WPxdg+KQ23p7B8UwWc8OxcbOeCVFEgtnT2D4p3lo49g+Krtsrt4TjZXb0gJm28fi7B8U/y4fi7lXFld6wSiyneEbAWWW5u53aE024bj2j4KFtmO8dnySGynOUbAWG6Q/Ce35Jz7fP3T2/JQMsm2cvoJTZD6yNgHi3fh/d8k4W78Pf8AJQ+Sn1vrtXeSHf3JbASeXY5d5Sutv4O8qLySNvcldZ/xFPYBPLR6veU82g+rgcdvxUZsw3lL5K3eUrAU2w+qOw/FMNoO5o6vmpW2VuWKUWVp3osCKnanbI3ZBPda3jbj1fBPNnaMIzTeQZuS1IBDan7HjsAUbrQ47VMKLdye2m2YuqrAqmu71uwrhXO157SrRYJiAkDQjUBVFX8R7ZXNf9QrxZH3fBcyk4jBvglYFQkcexcGjZKt3SmvMbQiwIWtnYe35LuT4HtKlYRv8fguc9uU9yaYqIBTjZ2z8UqlcW7yuTthR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937"/>
            <a:ext cx="9143999" cy="6850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467544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ANITKABİR-ANKARA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93545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s://www.anitkabir.com.tr/Dosyalar/Sistem/Slayt/Anitkabir-Slayt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326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ANITKABİR-ANKARA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322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ankarahaberleri.net/images/haberler/ankara-kalesi-resi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72615" y="479715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ANKARA KALESİ-ANKARA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85294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alasayvan.net/attachments/ic-anadolu-bolgesi-77343d1420120583/ankara-kales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479715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ANKARA KALESİ-ANKARA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0249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turkcebilgi.com/uploads/baslik/thumb/217345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29209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APHRODİSİAS-AYDIN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22675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103" name="Picture 7" descr="Aspendos Antik Tiyatros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ASPENDOS-ANTALYA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33779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geziresim.com/wp-content/uploads/tarihin-guzelligi-aspend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ASPENDOS-ANTALYA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9188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seyahatdergisi.com/wp-content/uploads/2015/05/Efes-Antik-Kenti-Resimleri-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EFES-İZMİR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3654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sehrikeyif.com/sources/firsat/ani-tur-kalitesiyle-abant-safranbolu-turu-1-gece-2-gun-yp-konaklama-ve-ulasim_50617a38065db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115616" y="116632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ABANT-BOLU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985044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izmir saat kules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4624"/>
            <a:ext cx="9144000" cy="6813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SAAT KULESİ-İZMİR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6166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delinetciler.org/attachments/27945d1328515447-urfa-balikli-gol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BALIKLI GÖL-URFA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2828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s://s-media-cache-ak0.pinimg.com/736x/6f/62/9f/6f629fe2345a1fc9ffea3ed98d063b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BALIKLI GÖL-URFA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21041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neredekal.com/res/haber/hb_b_14153414_l-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BALIKLI GÖL-URFA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22630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gurkanapart.com/uploads/289_974_Dalyan%20iztuzu%20Plaji%20(1)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DALYAN-MUĞLA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07014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dalyanproperty.com/wp-content/uploads/2015/07/i.ad03454193b679768bc46c6e65bd2e0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DALYAN-MUĞLA</a:t>
            </a:r>
          </a:p>
        </p:txBody>
      </p:sp>
    </p:spTree>
    <p:extLst>
      <p:ext uri="{BB962C8B-B14F-4D97-AF65-F5344CB8AC3E}">
        <p14:creationId xmlns:p14="http://schemas.microsoft.com/office/powerpoint/2010/main" val="305579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nkfu.com/wp-content/uploads/2011/07/oludeniz-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ÖLÜDENİZ-FETİYE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0340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evergreenseyahatacentasi.com/wp-content/uploads/2016/03/a40b1faaa92a5a99f46ffe5d59665bfd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ÖLÜDENİZ-FETİYE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6220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tatilisec.com/wp-content/uploads/2013/11/Isperia-Davraz-Hotel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DAVRAZ-ISPARTA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2685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oteliletisim.com/resimler/sirene-davras-resort/buyuk/sirene-davras-resort-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DAVRAZ-ISPARTA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6190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alturkitourism.com/wp-content/uploads/2014/10/12_Abant_0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115616" y="116632"/>
            <a:ext cx="66247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ABANT-BOLU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312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9sn.net/resim/Uluda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ULUDAĞ-BURSA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800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uludaghotels.net/images/uludag-hotels/le-chalet-yazici-hotel-uludag/le-chalet-yazici-hotel-uludag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ULUDAĞ-BURSA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143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onackoyu.com/images/stories/ilgaz/ilgaz_dag_basi_hotel_kastamonu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304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ILGAZ DAĞI-ÇANKIRI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4674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sehirlersavasi.com/ilce-resimleri/resimler/5469415ILGAZ_DAGI_K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51520" y="479715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ILGAZ DAĞI-ÇANKIRI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8492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sehirler.net/data/media/21/erzurum_palandoken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PALANDÖKEN-ERZURUM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169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gezvegor.com/wp-content/uploads/2015/11/Erciyes-Kayak-Merkez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ERCİYES DAĞI-KAYSERİ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2261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1.trekearth.com/photos/98412/hasankeyf_te0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HASANKEYF-BATMAN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377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.webme.com/pic/h/haskeyf/hasankey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HASANKEYF-BATMAN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9288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tatildunyasi.com/UserFiles/Image/_tarih/hasankeyf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HASANKEYF-BATMAN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859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tatildunyasi.com/UserFiles/Image/_tarih/hasankeyf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HASANKEYF-BATMAN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39794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ayzetur.com/image/foto/1/SSSLSL_143220079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YEDİGÖLLER-BOLU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6217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sohbetgor.net/wp-content/uploads/2014/11/Kapadokya-Resim-Galerisi-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KAPADOKYA-NEVŞEHİR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1816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mutlulugunresmi.com/resim/eorvp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KAPADOKYA-NEVŞEHİR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2753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www.resimbul.com/sonuc/kapadokya/nevsehir-kapadokya-otelleri/nevsehir-kapadokya-otelleri-1fa07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KAPADOKYA-NEVŞEHİR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8301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bilelimmi.com/wp-content/uploads/2015/08/Kapadokya-Resimleri-bilelimmi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KAPADOKYA-NEVŞEHİR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133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asilpansiyon.com/images/pamukkale/traverten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PAMUKKALE-DENİZLİ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6035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1.trekearth.com/photos/14092/pamukkale1d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PAMUKKALE-DENİZLİ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252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hikmetlim.com/wp-content/uploads/2015/06/pamukkale-an%C4%B1t%C4%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PAMUKKALE-DENİZLİ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02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4.bp.blogspot.com/-oe5-sbVE81M/Uzq358E_7SI/AAAAAAAAAFM/TgF3ECCIYqU/s1600/pamukkale+travertenle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PAMUKKALE-DENİZLİ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7916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tatilyerleri1.com/wp-content/gallery/kiz-kulesi/istanbul-kiz-kulesi-resimle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KIZ KULESİ-İSTANBUL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9585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mg02.imgfotokritik.com/fk_new/big/6/1/1/611346/3032681-galata-kules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2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GALATA KULESİ-İSTANBUL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6215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img02.imgfotokritik.com/fk_new/big/3/9/7/39709/3161734-yedigollerde-sonbahar-ve-selalel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YEDİGÖLLER-BOLU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45170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siyasetinnabzi.com/images/album/kiz_kulesi_istanbul_00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KIZ KULESİ-İSTANBUL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1764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gezipgordum.com/wp-content/uploads/2013/06/Galata-Kulesi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GALATA KULESİ-İSTANBUL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752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sanalrisk.com/wp-content/uploads/Galata-kulesi-resimleri-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GALATA KULESİ-İSTANBUL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0065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İstanbul’un en etkileyici camiler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SÜLEYMANİYE CAMİİ-İSTANBUL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743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İstanbul’un en etkileyici camiler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YENİ CAMİİ-İSTANBUL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027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İstanbul’un en etkileyici camiler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SULTAN AHMET CAMİ -İSTANBUL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02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edirnemuftulugu.gov.tr/FileUpload/bs517539/File/selimiye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SELİMİYE CAMİ-EDİRNE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074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i.radikal.com.tr/644x385/2011/06/28/fft5_mf75251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SELİMİYE CAMİ-EDİRNE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5033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konya yeşil cami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YEŞİL CAMİ-KONYA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5979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bursaulucamii.com/images/slide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6" y="0"/>
            <a:ext cx="912973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ULU CAMİ-BURSA</a:t>
            </a:r>
            <a:endParaRPr lang="tr-TR" sz="54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9923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nkfu.com/wp-content/uploads/2014/02/acigol-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ACI GÖL-DENİZLİ-AFYON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38719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ibbtube.com/uploads/2014/12/Basilica_Cister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YEREBATAN SARNICI-İSTANBUL</a:t>
            </a:r>
            <a:endParaRPr lang="tr-TR" sz="5400" b="1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9765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yumurtaliekmek.com/wp-content/uploads/2015/04/nemrut-dagi-3-1304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NEMRUT-ADIYAMAN</a:t>
            </a:r>
            <a:endParaRPr lang="tr-T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13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2" name="Picture 4" descr="http://www.letsgodergi.com/wp-content/uploads/2014/11/hazar-golu-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22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359532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NEMRUT-ADIYAMAN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340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safranbolu.bel.tr/userfiles/images/header/safran-slide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SAFRANBOLU EVLERİ -KARABÜK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59702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tatiladresi.web.tr/wp-content/uploads/st_uploadfont/safranbolu-b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SAFRANBOLU EVLERİ-KARABÜK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8272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i.sabah.com.tr/sbh/2015/08/14/650x344/143958089764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SÜMELE MANASTIRI-TRABZON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5369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blog.jollytur.com/wp-content/uploads/2015/09/S%C3%BCmele-Manast%C4%B1r%C4%B1-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SÜMELE MANASTIRI-TRABZON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229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" name="Picture 2" descr="C:\Users\user\Desktop\türkiyenin tarihi ve turistik yerleri\truva atı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Dikdörtgen 4"/>
          <p:cNvSpPr/>
          <p:nvPr/>
        </p:nvSpPr>
        <p:spPr>
          <a:xfrm>
            <a:off x="359532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TRUVA ATI-ÇANAKKALE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91640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llcdn.listelist.com/listeliststatic/2015/07/bilinmeyen-tarihi-zenginligi-listeli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KERVANSARAY BATTALGAZİ-MALATYA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739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malatyam.com/dosya/kervansaray-battalgaz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KERVANSARAY BATTALGAZİ-MALATYA</a:t>
            </a:r>
            <a:endParaRPr lang="tr-TR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1540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gezilecekyer.org/wp-content/uploads/2014/01/Su%C4%9Fla-G%C3%B6l%C3%BC-nered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ACI GÖL-DENİZLİ-AFYON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89140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akkozahotel.com/system/images/gallery/malatya-akkoza-konaklama-aslantepe-tarihi-arastirma-insanlik-tarihinin-baslangici-milattan-onceki-yerlesi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ASLANTEPE BATTALGAZİ-MALATYA</a:t>
            </a:r>
            <a:endParaRPr lang="tr-TR" sz="4800" b="1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445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haberkibris.com/staticimages/u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UZUNGÖL-TRABZON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383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s://gezimanya.com/uploads/old_files/content/tn/org/6346590647228100006346590649279800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YAYLA ŞENLİKLERİ-TRABZON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292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kalehantour.com.tr/resimler/tur/5/rize_ay_bahele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16632"/>
            <a:ext cx="914400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KARADENİZ YAYLALARI</a:t>
            </a:r>
            <a:endParaRPr lang="tr-T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99908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24677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TÜRKİYE TARİHİ-TURİSTİK YERLER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350100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-17174" y="5103674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523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sehiralem.com/sehirresimler/sehirresim/sehiralem_bilgi_AFYON_BAsMAKci_Gezilecek-Yerler_Basmakci-Acigol_913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0" y="0"/>
            <a:ext cx="9117090" cy="6875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16632"/>
            <a:ext cx="842493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KUŞ CENNETİ-AFYON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5837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dir="u" pattern="hexagon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118</TotalTime>
  <Words>162</Words>
  <Application>Microsoft Office PowerPoint</Application>
  <PresentationFormat>Ekran Gösterisi (4:3)</PresentationFormat>
  <Paragraphs>92</Paragraphs>
  <Slides>84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84</vt:i4>
      </vt:variant>
    </vt:vector>
  </HeadingPairs>
  <TitlesOfParts>
    <vt:vector size="88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24</cp:revision>
  <dcterms:created xsi:type="dcterms:W3CDTF">2015-10-03T05:27:38Z</dcterms:created>
  <dcterms:modified xsi:type="dcterms:W3CDTF">2016-04-20T21:00:32Z</dcterms:modified>
</cp:coreProperties>
</file>