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57" r:id="rId1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081EDE-8E90-4A7C-A93D-F33F593F94A2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46326C-8E8F-4A7B-85EB-36EF46F6343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818534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46326C-8E8F-4A7B-85EB-36EF46F63439}" type="slidenum">
              <a:rPr lang="tr-TR" smtClean="0"/>
              <a:t>14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286696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TÜRKÇE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107025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TÜMCE (CÜMLE) SUNUSU</a:t>
            </a:r>
            <a:endParaRPr lang="tr-TR" sz="54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2824578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4586342"/>
            <a:ext cx="917834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İLKOKULU 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ÖĞRT./MALATYA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6794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8661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KURALLI TÜMCE: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764704"/>
            <a:ext cx="8928992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48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</a:t>
            </a:r>
            <a:r>
              <a:rPr lang="tr-TR" sz="48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Bir tümcede yapılan işi belirten sözcük, genellikle sonda bulunur.</a:t>
            </a:r>
            <a:endParaRPr lang="tr-TR" sz="48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5158" y="3645024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Eylemi sonda bulunan tümceye </a:t>
            </a:r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kurallı tümce 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denir.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4473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77416" y="29546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Örnekler: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764704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Ayça uyuya kaldı.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2331" y="1595408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Yere çöp atmayınız.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54022" y="2348880"/>
            <a:ext cx="8928992" cy="169277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52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Yolculular otobüse bindiler.</a:t>
            </a:r>
            <a:endParaRPr lang="tr-TR" sz="52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84921" y="4041651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54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Ali çok güzel resim yapıyor.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459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8661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DEVRİK</a:t>
            </a:r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TÜMCE: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764704"/>
            <a:ext cx="892899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</a:t>
            </a:r>
            <a:r>
              <a:rPr lang="tr-TR" sz="54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İş belirten sözcük, tümcenin ortasında ya da başında da olabilir.</a:t>
            </a:r>
            <a:endParaRPr lang="tr-TR" sz="54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5158" y="3933056"/>
            <a:ext cx="8928992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50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</a:t>
            </a:r>
            <a:r>
              <a:rPr lang="tr-TR" sz="5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Eylemi sonda bulunmayan tümceye </a:t>
            </a:r>
            <a:r>
              <a:rPr lang="tr-TR" sz="5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devrik</a:t>
            </a:r>
            <a:r>
              <a:rPr lang="tr-TR" sz="5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</a:t>
            </a:r>
            <a:r>
              <a:rPr lang="tr-TR" sz="5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tümce </a:t>
            </a:r>
            <a:r>
              <a:rPr lang="tr-TR" sz="5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denir.</a:t>
            </a:r>
            <a:endParaRPr lang="tr-TR" sz="5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5836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77416" y="29546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Örnekler: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764704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Ayça </a:t>
            </a:r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kaldı</a:t>
            </a:r>
            <a:r>
              <a:rPr lang="tr-T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uyuya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.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2331" y="1595408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</a:t>
            </a:r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Atmayınız</a:t>
            </a:r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yere </a:t>
            </a:r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çöp.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54022" y="2348880"/>
            <a:ext cx="8928992" cy="169277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52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Yolculular </a:t>
            </a:r>
            <a:r>
              <a:rPr lang="tr-TR" sz="5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bindiler</a:t>
            </a:r>
            <a:r>
              <a:rPr lang="tr-TR" sz="52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otobüse.</a:t>
            </a:r>
            <a:endParaRPr lang="tr-TR" sz="52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84921" y="4041651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Ali resim </a:t>
            </a:r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yapıyor</a:t>
            </a:r>
            <a:r>
              <a:rPr lang="tr-TR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çok güzel.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6845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TÜRKÇE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107025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TÜMCE (CÜMLE) SUNUSU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07504" y="2824578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4586342"/>
            <a:ext cx="917834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İLKOKULU 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ÖĞRT./MALATYA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2442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TÜMCE(CÜMLE):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980728"/>
            <a:ext cx="8928992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Duygu ve düşüncelerimizi anlatmaya yarayan sözcük ya da sözcük dizilerine </a:t>
            </a:r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tümce(cümle) </a:t>
            </a:r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denir.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1350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77416" y="29546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Tümce nasıl yazılır?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764704"/>
            <a:ext cx="892899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48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Tümcenin ilk harfi her zaman büyük yazılır.</a:t>
            </a:r>
            <a:endParaRPr lang="tr-TR" sz="48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2132856"/>
            <a:ext cx="892899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48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Eve gelince kitap okudum.</a:t>
            </a:r>
            <a:endParaRPr lang="tr-TR" sz="48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07504" y="3501008"/>
            <a:ext cx="892899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48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Bana yeni kalem alındı.</a:t>
            </a:r>
            <a:endParaRPr lang="tr-TR" sz="48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50641" y="4941168"/>
            <a:ext cx="892899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48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Dün gece kar yağmış.</a:t>
            </a:r>
            <a:endParaRPr lang="tr-TR" sz="48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9032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77416" y="29546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Tümce nasıl yazılır?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764704"/>
            <a:ext cx="8928992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*Tümcenin özelliğine göre, 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tümcenin sonuna nokta </a:t>
            </a:r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(.)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, </a:t>
            </a:r>
            <a:r>
              <a:rPr lang="tr-TR" sz="54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soru işareti </a:t>
            </a:r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(?)</a:t>
            </a:r>
            <a:r>
              <a:rPr lang="tr-TR" sz="54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, </a:t>
            </a:r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ünlem işareti </a:t>
            </a:r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(!)</a:t>
            </a:r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konur.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7841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77416" y="29546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Örnekler: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764704"/>
            <a:ext cx="892899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48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Benimle parka gelir misin</a:t>
            </a:r>
            <a:r>
              <a:rPr lang="tr-TR" sz="4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?</a:t>
            </a:r>
            <a:endParaRPr lang="tr-TR" sz="48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2132856"/>
            <a:ext cx="892899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48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Hangi okula gidiyorsun</a:t>
            </a:r>
            <a:r>
              <a:rPr lang="tr-TR" sz="4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?</a:t>
            </a:r>
            <a:endParaRPr lang="tr-TR" sz="48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07504" y="3501008"/>
            <a:ext cx="892899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48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Kalemimi sen mi aldın</a:t>
            </a:r>
            <a:r>
              <a:rPr lang="tr-TR" sz="4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?</a:t>
            </a:r>
            <a:endParaRPr lang="tr-TR" sz="48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50641" y="4941168"/>
            <a:ext cx="892899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48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Çiçeklere su verdin mi</a:t>
            </a:r>
            <a:r>
              <a:rPr lang="tr-TR" sz="4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?</a:t>
            </a:r>
            <a:endParaRPr lang="tr-TR" sz="48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7842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77416" y="29546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Örnekler: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764704"/>
            <a:ext cx="892899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48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Annem bana manto almış</a:t>
            </a:r>
            <a:r>
              <a:rPr lang="tr-TR" sz="4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.</a:t>
            </a:r>
            <a:endParaRPr lang="tr-TR" sz="48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2132856"/>
            <a:ext cx="892899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48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Sinemada komik bir film izledim</a:t>
            </a:r>
            <a:r>
              <a:rPr lang="tr-TR" sz="4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.</a:t>
            </a:r>
            <a:endParaRPr lang="tr-TR" sz="48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07504" y="3501008"/>
            <a:ext cx="892899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48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Akşam dayımlara gideceğiz</a:t>
            </a:r>
            <a:r>
              <a:rPr lang="tr-TR" sz="4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.</a:t>
            </a:r>
            <a:endParaRPr lang="tr-TR" sz="48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50641" y="4941168"/>
            <a:ext cx="892899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48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Bu kitap çok hoşuma gitti</a:t>
            </a:r>
            <a:r>
              <a:rPr lang="tr-TR" sz="4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.</a:t>
            </a:r>
            <a:endParaRPr lang="tr-TR" sz="48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6375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77416" y="29546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Örnekler: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764704"/>
            <a:ext cx="892899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6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Eyvah</a:t>
            </a:r>
            <a:r>
              <a:rPr lang="tr-TR" sz="6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!</a:t>
            </a:r>
            <a:r>
              <a:rPr lang="tr-TR" sz="6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Yangın var</a:t>
            </a:r>
            <a:r>
              <a:rPr lang="tr-TR" sz="6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!</a:t>
            </a:r>
            <a:endParaRPr lang="tr-TR" sz="6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2564904"/>
            <a:ext cx="892899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60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Koş</a:t>
            </a:r>
            <a:r>
              <a:rPr lang="tr-TR" sz="6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!</a:t>
            </a:r>
            <a:r>
              <a:rPr lang="tr-TR" sz="60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Servisi kaçıracaksın</a:t>
            </a:r>
            <a:r>
              <a:rPr lang="tr-TR" sz="6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!</a:t>
            </a:r>
            <a:endParaRPr lang="tr-TR" sz="6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77416" y="4365104"/>
            <a:ext cx="892899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60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Yaşasın</a:t>
            </a:r>
            <a:r>
              <a:rPr lang="tr-TR" sz="6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!</a:t>
            </a:r>
            <a:r>
              <a:rPr lang="tr-TR" sz="60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Dayım gelecekmiş</a:t>
            </a:r>
            <a:r>
              <a:rPr lang="tr-TR" sz="6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!</a:t>
            </a:r>
            <a:endParaRPr lang="tr-TR" sz="6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7363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8661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UYARI: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764704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</a:t>
            </a:r>
            <a:r>
              <a:rPr lang="tr-TR" sz="54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Tümce en az bir sözcükten oluşur.</a:t>
            </a:r>
            <a:endParaRPr lang="tr-TR" sz="54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3386" y="2420888"/>
            <a:ext cx="892899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Tümcedeki sözcük sayısı, anlatmak istediklerimize göre değişebilir.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123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77416" y="29546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Örnekler: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764704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Okudum.</a:t>
            </a:r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(1)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2331" y="1595408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Okula geldim.</a:t>
            </a:r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(2)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54022" y="2348880"/>
            <a:ext cx="8928992" cy="8925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52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Dedem bize geldi.</a:t>
            </a:r>
            <a:r>
              <a:rPr lang="tr-TR" sz="5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(3)</a:t>
            </a:r>
            <a:endParaRPr lang="tr-TR" sz="52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07504" y="3068960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Ezel dün sinemaya gitmiş.</a:t>
            </a:r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(4)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07504" y="4581128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54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Berrak okula erken geldi.</a:t>
            </a:r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(5)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7626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324</Words>
  <Application>Microsoft Office PowerPoint</Application>
  <PresentationFormat>Ekran Gösterisi (4:3)</PresentationFormat>
  <Paragraphs>58</Paragraphs>
  <Slides>14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14</vt:i4>
      </vt:variant>
    </vt:vector>
  </HeadingPairs>
  <TitlesOfParts>
    <vt:vector size="18" baseType="lpstr">
      <vt:lpstr>Arial</vt:lpstr>
      <vt:lpstr>Calibri</vt:lpstr>
      <vt:lpstr>Rockwell Extra Bold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PC</dc:creator>
  <cp:keywords>www.sorubak.com</cp:keywords>
  <dc:description>www.sorubak.com</dc:description>
  <cp:lastModifiedBy>doğan</cp:lastModifiedBy>
  <cp:revision>10</cp:revision>
  <dcterms:created xsi:type="dcterms:W3CDTF">2015-10-03T05:27:38Z</dcterms:created>
  <dcterms:modified xsi:type="dcterms:W3CDTF">2015-11-26T18:13:55Z</dcterms:modified>
</cp:coreProperties>
</file>