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11" r:id="rId3"/>
    <p:sldId id="315" r:id="rId4"/>
    <p:sldId id="319" r:id="rId5"/>
    <p:sldId id="324" r:id="rId6"/>
    <p:sldId id="320" r:id="rId7"/>
    <p:sldId id="325" r:id="rId8"/>
    <p:sldId id="321" r:id="rId9"/>
    <p:sldId id="326" r:id="rId10"/>
    <p:sldId id="322" r:id="rId11"/>
    <p:sldId id="327" r:id="rId12"/>
    <p:sldId id="323" r:id="rId13"/>
    <p:sldId id="328" r:id="rId14"/>
    <p:sldId id="329" r:id="rId15"/>
    <p:sldId id="333" r:id="rId16"/>
    <p:sldId id="330" r:id="rId17"/>
    <p:sldId id="334" r:id="rId18"/>
    <p:sldId id="331" r:id="rId19"/>
    <p:sldId id="335" r:id="rId20"/>
    <p:sldId id="332" r:id="rId21"/>
    <p:sldId id="318" r:id="rId22"/>
    <p:sldId id="337" r:id="rId23"/>
    <p:sldId id="342" r:id="rId24"/>
    <p:sldId id="338" r:id="rId25"/>
    <p:sldId id="343" r:id="rId26"/>
    <p:sldId id="339" r:id="rId27"/>
    <p:sldId id="344" r:id="rId28"/>
    <p:sldId id="340" r:id="rId29"/>
    <p:sldId id="345" r:id="rId30"/>
    <p:sldId id="341" r:id="rId31"/>
    <p:sldId id="346" r:id="rId32"/>
    <p:sldId id="347" r:id="rId33"/>
    <p:sldId id="348" r:id="rId34"/>
    <p:sldId id="349" r:id="rId35"/>
    <p:sldId id="351" r:id="rId36"/>
    <p:sldId id="350" r:id="rId37"/>
    <p:sldId id="352" r:id="rId38"/>
    <p:sldId id="316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2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BD60F-4EF3-42A2-AA5C-BCC68DCEA7E4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77EF7-5BA1-4C1A-B37E-14485D5FDD6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732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77EF7-5BA1-4C1A-B37E-14485D5FDD63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9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ARDIŞIK BÜYÜK-KÜÇÜK SAYI PROBLEMLERİ SUNUSU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 toplama eklenir, toplam ikiye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68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04047" y="5163287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9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farkı toplamdan çıkarılır, toplam ikiye bölünürse küçük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8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04047" y="5163287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24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farkı toplamdan çıkarılır, toplam ikiye bölünürse küçük 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50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04047" y="5163287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6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farkı toplamdan çıkarılır, toplam ikiye bölünürse küçük 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59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04047" y="5163287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45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farkı toplamdan çıkarılır, toplam ikiye bölünürse küçük 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8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04047" y="5163287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67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 toplama eklenir, toplam ikiye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sayının arasındaki farkı  toplama ekleriz, toplam üçe bölünürse büyük 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86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72000" y="3967490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572000" y="5101733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50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toplama ekleriz,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8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01007" y="2945266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472810" y="3967489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472810" y="5101731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27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toplama ekleriz,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82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0879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52021" y="2984048"/>
            <a:ext cx="27708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308279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213029" y="505939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1886388" y="507027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490189" y="51749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83019" y="5070276"/>
            <a:ext cx="12009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283968" y="3977297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008580" y="5173741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77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toplama ekleriz,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66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96653" y="2945266"/>
            <a:ext cx="27036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3" y="5009400"/>
            <a:ext cx="99391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211960" y="3977297"/>
            <a:ext cx="26416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133681" y="5101733"/>
            <a:ext cx="27488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66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toplama ekleriz,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08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267214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72000" y="3967490"/>
            <a:ext cx="26173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775127" y="5101731"/>
            <a:ext cx="274884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41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572000" y="5101733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24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toplama ekleriz,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44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28286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709390" y="3950809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687551" y="5101733"/>
            <a:ext cx="27647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32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toplamdan çıkarırız, kalan  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18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28286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709390" y="3950809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687551" y="5101733"/>
            <a:ext cx="27647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57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toplamdan çıkarırız, kalan  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84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28286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709390" y="3950809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687551" y="5101733"/>
            <a:ext cx="27647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0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’dır. Küçük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arasındaki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farkı  toplamdan çıkarırız, kalan  üçe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bölünürse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bulunur.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53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71600" y="69269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07704" y="692694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907704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121565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81063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252732" y="1530222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211960" y="69269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76191" y="70614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49550" y="69269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63646" y="706147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320846" y="70614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9734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794924" y="2852936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40629" y="285293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23995" y="28529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92147" y="2945267"/>
            <a:ext cx="28286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33349" y="387515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474133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103949" y="3875158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71425" y="3884965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491880" y="388496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709390" y="3950809"/>
            <a:ext cx="28803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926091" y="1694164"/>
            <a:ext cx="32632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s. farkı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Yukarı Bükülü Ok 41"/>
          <p:cNvSpPr/>
          <p:nvPr/>
        </p:nvSpPr>
        <p:spPr>
          <a:xfrm>
            <a:off x="496008" y="1530222"/>
            <a:ext cx="1843744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417880" y="3106851"/>
            <a:ext cx="390745" cy="50783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687551" y="5101733"/>
            <a:ext cx="27647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3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" grpId="0" animBg="1"/>
      <p:bldP spid="42" grpId="0" animBg="1"/>
      <p:bldP spid="9" grpId="0" animBg="1"/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ARDIŞIK BÜYÜK-KÜÇÜK SAYI PROBLEMLERİ SUNUSU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9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 toplama eklenir, toplam ikiye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05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388394" y="5068306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 toplama eklenir, toplam ikiye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8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572000" y="5101733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sayının toplamı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Büyük sayı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5794" y="3145036"/>
            <a:ext cx="901320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arasındaki fark toplama eklenir, toplam ikiye bölünürse büyük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4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4989" y="69269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288535" y="691272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68" y="179673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321459" y="809595"/>
            <a:ext cx="17108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22675" y="822681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618465" y="80560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203615" y="714615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76974" y="706148"/>
            <a:ext cx="19560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83146" y="3183535"/>
            <a:ext cx="17787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555776" y="3180656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44783" y="3334543"/>
            <a:ext cx="6733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53301" y="3334542"/>
            <a:ext cx="16954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848771" y="3488429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329" y="5009400"/>
            <a:ext cx="16561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6790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098066" y="5009400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771424" y="5009399"/>
            <a:ext cx="6733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362062" y="5009400"/>
            <a:ext cx="1641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441445" y="1484401"/>
            <a:ext cx="808823" cy="327884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Bölme 8"/>
          <p:cNvSpPr/>
          <p:nvPr/>
        </p:nvSpPr>
        <p:spPr>
          <a:xfrm>
            <a:off x="1843469" y="3535673"/>
            <a:ext cx="712307" cy="613407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076511" y="5101733"/>
            <a:ext cx="326323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9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5" grpId="0" animBg="1"/>
      <p:bldP spid="9" grpId="0" animBg="1"/>
      <p:bldP spid="4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1132</Words>
  <Application>Microsoft Office PowerPoint</Application>
  <PresentationFormat>Ekran Gösterisi (4:3)</PresentationFormat>
  <Paragraphs>536</Paragraphs>
  <Slides>38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43" baseType="lpstr">
      <vt:lpstr>Agent Orange</vt:lpstr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29</cp:revision>
  <dcterms:created xsi:type="dcterms:W3CDTF">2013-07-01T19:15:16Z</dcterms:created>
  <dcterms:modified xsi:type="dcterms:W3CDTF">2016-03-21T18:05:35Z</dcterms:modified>
</cp:coreProperties>
</file>