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8" r:id="rId3"/>
    <p:sldId id="276" r:id="rId4"/>
    <p:sldId id="273" r:id="rId5"/>
    <p:sldId id="272" r:id="rId6"/>
    <p:sldId id="271" r:id="rId7"/>
    <p:sldId id="270" r:id="rId8"/>
    <p:sldId id="269" r:id="rId9"/>
    <p:sldId id="268" r:id="rId10"/>
    <p:sldId id="267" r:id="rId11"/>
    <p:sldId id="266" r:id="rId12"/>
    <p:sldId id="265" r:id="rId13"/>
    <p:sldId id="264" r:id="rId14"/>
    <p:sldId id="263" r:id="rId15"/>
    <p:sldId id="262" r:id="rId16"/>
    <p:sldId id="261" r:id="rId17"/>
    <p:sldId id="260" r:id="rId18"/>
    <p:sldId id="282" r:id="rId19"/>
    <p:sldId id="281" r:id="rId20"/>
    <p:sldId id="280" r:id="rId21"/>
    <p:sldId id="279" r:id="rId22"/>
    <p:sldId id="278" r:id="rId23"/>
    <p:sldId id="277" r:id="rId24"/>
    <p:sldId id="285" r:id="rId25"/>
    <p:sldId id="284" r:id="rId26"/>
    <p:sldId id="283" r:id="rId27"/>
    <p:sldId id="259" r:id="rId28"/>
    <p:sldId id="275" r:id="rId29"/>
    <p:sldId id="274" r:id="rId30"/>
    <p:sldId id="286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622E0-6CB4-43C3-AF96-235CE2B42AC7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09254F-EA32-4B66-B94B-C944EC2B166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23757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09254F-EA32-4B66-B94B-C944EC2B166F}" type="slidenum">
              <a:rPr lang="tr-TR" smtClean="0"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214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ESKİDEN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OYNANAN OYUNLAR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6112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435" y="5103674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kesmece.com/oyunlarimiz/yedi-kiremi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YEDİ KİREMİT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12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lh6.ggpht.com/_x7Afx6WcB1c/S1uDUBB6WaI/AAAAAAAAHvQ/7nLIHF4-JGE/s1600/0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AÇIL SUSAM AÇIL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27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lh4.ggpht.com/_x7Afx6WcB1c/S1uDaq6C-8I/AAAAAAAAHvg/tdc5tJ2U9B4/s1600/0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KÖREBE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96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AutoShape 2" descr="Rüzgar Gül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685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RÜZGAR GÜLÜ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96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AutoShape 2" descr="İp Atlam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6"/>
            <a:ext cx="9144000" cy="685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İP ATLAMA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06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MİSKET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98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AutoShape 2" descr="Yakanto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9144000" cy="685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YAKAN TOP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45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SAKLANBAÇ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82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UZUN EŞEK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128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LASTİK SALINCAK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67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 büyüklerinizin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çocukken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oynadığı oyunları merak</a:t>
            </a:r>
            <a:endParaRPr lang="tr-TR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eder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misiniz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Neden? 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HAPİS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574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KUTU </a:t>
            </a:r>
            <a:r>
              <a:rPr lang="tr-TR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KUTU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PENSE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330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BAŞ TAŞ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98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3999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HULALUP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29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BİRDİR BİR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78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KÖŞE KAPMACA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248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SEK SEK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8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DOKUZ TAŞ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57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917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2564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564904"/>
            <a:ext cx="9143999" cy="4293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571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konuşalım:                              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Babaanneniz küçükken</a:t>
            </a:r>
          </a:p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bilgisayar oyunlar􀂑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oynamış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olabilir mi?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78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ESKİDEN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OYNANAN OYUNLAR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6112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435" y="5103674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45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703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Eskiden oynanan oyunlarla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şimdi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oynanan</a:t>
            </a:r>
          </a:p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oyunlar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arasında nasıl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fark var?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81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s://upload.wikimedia.org/wikipedia/commons/thumb/d/d9/Precessing-top.gif/160px-Precessing-t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ESKİ ÇOCUK OYUNLARI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40160" y="55172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TOPAÇ ÇEVİRME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65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ucboluksnd.files.wordpress.com/2010/03/res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UZUN EŞEK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42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media.dunyabulteni.net/250x190/2012/11/23/oyu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YAĞ SATARIM, BAL SATARIM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50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siirt56.com/files/siirt-oyunlari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ÇELİK ÇOMAK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35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113</Words>
  <Application>Microsoft Office PowerPoint</Application>
  <PresentationFormat>Ekran Gösterisi (4:3)</PresentationFormat>
  <Paragraphs>39</Paragraphs>
  <Slides>30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4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11</cp:revision>
  <dcterms:created xsi:type="dcterms:W3CDTF">2015-10-03T05:27:38Z</dcterms:created>
  <dcterms:modified xsi:type="dcterms:W3CDTF">2016-04-10T16:30:11Z</dcterms:modified>
</cp:coreProperties>
</file>