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60" r:id="rId4"/>
    <p:sldId id="267" r:id="rId5"/>
    <p:sldId id="259" r:id="rId6"/>
    <p:sldId id="280" r:id="rId7"/>
    <p:sldId id="281" r:id="rId8"/>
    <p:sldId id="282" r:id="rId9"/>
    <p:sldId id="266" r:id="rId10"/>
    <p:sldId id="279" r:id="rId11"/>
    <p:sldId id="278" r:id="rId12"/>
    <p:sldId id="265" r:id="rId13"/>
    <p:sldId id="277" r:id="rId14"/>
    <p:sldId id="264" r:id="rId15"/>
    <p:sldId id="275" r:id="rId16"/>
    <p:sldId id="263" r:id="rId17"/>
    <p:sldId id="262" r:id="rId18"/>
    <p:sldId id="261" r:id="rId19"/>
    <p:sldId id="273" r:id="rId20"/>
    <p:sldId id="272" r:id="rId21"/>
    <p:sldId id="271" r:id="rId22"/>
    <p:sldId id="270" r:id="rId23"/>
    <p:sldId id="269" r:id="rId24"/>
    <p:sldId id="268" r:id="rId25"/>
    <p:sldId id="257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1C4AA-9FA0-4EB3-8F8A-0AB8EFB2CE2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F7AA96-BBEE-4DC0-B5BC-79C7BEF7573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92339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F7AA96-BBEE-4DC0-B5BC-79C7BEF75739}" type="slidenum">
              <a:rPr lang="tr-TR" smtClean="0"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9777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audio" Target="../media/audio1.wav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VATANIM ŞİİRİ İŞLENİŞ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Yabanı turistler ülkemize niçin gelirler?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328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Şiirde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“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Ağlayanla ağlarım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/ Gülenlerle gülerim.” ifadesiyle ne anlatılmak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isteniyor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946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642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Şiire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göre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şairin yuvası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neresidir?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96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456"/>
            <a:ext cx="9143999" cy="6871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201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turkiyeisrehberi.info/wp-content/uploads/2015/10/51199.jp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Vatanımıza 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sevginizi </a:t>
            </a:r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nasıl 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gösteriyorsunuz?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187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45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1475656" y="2492896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k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699792" y="2492895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r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5652120" y="2486404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l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952287" y="2486403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t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8244408" y="2492896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a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475656" y="414908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n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123728" y="414908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y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681093" y="4149079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z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6300192" y="414907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e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1475656" y="5877272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r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2771800" y="5877271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a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5652120" y="587727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t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7524328" y="5877269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y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8244408" y="587726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a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240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013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013177"/>
            <a:ext cx="9144000" cy="1844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1"/>
          <p:cNvSpPr txBox="1"/>
          <p:nvPr/>
        </p:nvSpPr>
        <p:spPr>
          <a:xfrm>
            <a:off x="179512" y="1709519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3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1"/>
          <p:cNvSpPr txBox="1"/>
          <p:nvPr/>
        </p:nvSpPr>
        <p:spPr>
          <a:xfrm>
            <a:off x="179512" y="270892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1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1"/>
          <p:cNvSpPr txBox="1"/>
          <p:nvPr/>
        </p:nvSpPr>
        <p:spPr>
          <a:xfrm>
            <a:off x="179512" y="3722913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4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1"/>
          <p:cNvSpPr txBox="1"/>
          <p:nvPr/>
        </p:nvSpPr>
        <p:spPr>
          <a:xfrm>
            <a:off x="179512" y="430768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2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7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Düz Ok Bağlayıcısı 3"/>
          <p:cNvCxnSpPr/>
          <p:nvPr/>
        </p:nvCxnSpPr>
        <p:spPr>
          <a:xfrm>
            <a:off x="2843808" y="3645024"/>
            <a:ext cx="3096344" cy="1224136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V="1">
            <a:off x="3203848" y="2348880"/>
            <a:ext cx="3312368" cy="252028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 flipV="1">
            <a:off x="3059832" y="3609020"/>
            <a:ext cx="3024336" cy="2628292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362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869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69160"/>
            <a:ext cx="9144000" cy="1999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1"/>
          <p:cNvSpPr txBox="1"/>
          <p:nvPr/>
        </p:nvSpPr>
        <p:spPr>
          <a:xfrm>
            <a:off x="395536" y="1484784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>
                <a:solidFill>
                  <a:srgbClr val="FF0000"/>
                </a:solidFill>
                <a:latin typeface="Rockwell Extra Bold" pitchFamily="18" charset="0"/>
              </a:rPr>
              <a:t>Ankara Türkiye’nin </a:t>
            </a:r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başkentidir</a:t>
            </a:r>
            <a:r>
              <a:rPr lang="tr-TR" sz="3200" dirty="0">
                <a:solidFill>
                  <a:srgbClr val="FF0000"/>
                </a:solidFill>
                <a:latin typeface="Rockwell Extra Bold" pitchFamily="18" charset="0"/>
              </a:rPr>
              <a:t>.</a:t>
            </a:r>
          </a:p>
        </p:txBody>
      </p:sp>
      <p:sp>
        <p:nvSpPr>
          <p:cNvPr id="5" name="Metin kutusu 1"/>
          <p:cNvSpPr txBox="1"/>
          <p:nvPr/>
        </p:nvSpPr>
        <p:spPr>
          <a:xfrm>
            <a:off x="395536" y="3356992"/>
            <a:ext cx="86409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>
                <a:solidFill>
                  <a:srgbClr val="FF0000"/>
                </a:solidFill>
                <a:latin typeface="Rockwell Extra Bold" pitchFamily="18" charset="0"/>
              </a:rPr>
              <a:t>Türkiye’miz Akdeniz, Ege Denizi ve Karadeniz ile çevrilidir</a:t>
            </a:r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.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1"/>
          <p:cNvSpPr txBox="1"/>
          <p:nvPr/>
        </p:nvSpPr>
        <p:spPr>
          <a:xfrm>
            <a:off x="424610" y="4725144"/>
            <a:ext cx="81798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>
                <a:solidFill>
                  <a:srgbClr val="FF0000"/>
                </a:solidFill>
                <a:latin typeface="Rockwell Extra Bold" pitchFamily="18" charset="0"/>
              </a:rPr>
              <a:t>Antalya’da muz </a:t>
            </a:r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yetişir </a:t>
            </a:r>
            <a:r>
              <a:rPr lang="tr-TR" sz="3200" dirty="0">
                <a:solidFill>
                  <a:srgbClr val="FF0000"/>
                </a:solidFill>
                <a:latin typeface="Rockwell Extra Bold" pitchFamily="18" charset="0"/>
              </a:rPr>
              <a:t>mi?</a:t>
            </a:r>
          </a:p>
        </p:txBody>
      </p:sp>
      <p:sp>
        <p:nvSpPr>
          <p:cNvPr id="7" name="Metin kutusu 1"/>
          <p:cNvSpPr txBox="1"/>
          <p:nvPr/>
        </p:nvSpPr>
        <p:spPr>
          <a:xfrm>
            <a:off x="424610" y="6021288"/>
            <a:ext cx="81798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>
                <a:solidFill>
                  <a:srgbClr val="FF0000"/>
                </a:solidFill>
                <a:latin typeface="Rockwell Extra Bold" pitchFamily="18" charset="0"/>
              </a:rPr>
              <a:t>Türkiye’de seksen bir il </a:t>
            </a:r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vardır</a:t>
            </a:r>
            <a:r>
              <a:rPr lang="tr-TR" sz="3200" dirty="0">
                <a:solidFill>
                  <a:srgbClr val="FF0000"/>
                </a:solidFill>
                <a:latin typeface="Rockwell Extra Bold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1500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1"/>
          <p:cNvSpPr txBox="1"/>
          <p:nvPr/>
        </p:nvSpPr>
        <p:spPr>
          <a:xfrm>
            <a:off x="971600" y="2132856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1"/>
          <p:cNvSpPr txBox="1"/>
          <p:nvPr/>
        </p:nvSpPr>
        <p:spPr>
          <a:xfrm>
            <a:off x="3923928" y="206084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1"/>
          <p:cNvSpPr txBox="1"/>
          <p:nvPr/>
        </p:nvSpPr>
        <p:spPr>
          <a:xfrm>
            <a:off x="6732240" y="2060848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1"/>
          <p:cNvSpPr txBox="1"/>
          <p:nvPr/>
        </p:nvSpPr>
        <p:spPr>
          <a:xfrm>
            <a:off x="6732240" y="3212976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9936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1"/>
          <p:cNvSpPr txBox="1"/>
          <p:nvPr/>
        </p:nvSpPr>
        <p:spPr>
          <a:xfrm>
            <a:off x="3131638" y="2847740"/>
            <a:ext cx="1440160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Rize 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1"/>
          <p:cNvSpPr txBox="1"/>
          <p:nvPr/>
        </p:nvSpPr>
        <p:spPr>
          <a:xfrm>
            <a:off x="4283968" y="4149080"/>
            <a:ext cx="1584176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Ağrı  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1"/>
          <p:cNvSpPr txBox="1"/>
          <p:nvPr/>
        </p:nvSpPr>
        <p:spPr>
          <a:xfrm>
            <a:off x="5076056" y="4733855"/>
            <a:ext cx="2088232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İzmir  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1"/>
          <p:cNvSpPr txBox="1"/>
          <p:nvPr/>
        </p:nvSpPr>
        <p:spPr>
          <a:xfrm>
            <a:off x="4716016" y="5949280"/>
            <a:ext cx="2448272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Mardin  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015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Halka 4"/>
          <p:cNvSpPr/>
          <p:nvPr/>
        </p:nvSpPr>
        <p:spPr>
          <a:xfrm>
            <a:off x="3275856" y="620688"/>
            <a:ext cx="576064" cy="504056"/>
          </a:xfrm>
          <a:prstGeom prst="donu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Metin kutusu 1"/>
          <p:cNvSpPr txBox="1"/>
          <p:nvPr/>
        </p:nvSpPr>
        <p:spPr>
          <a:xfrm>
            <a:off x="2339752" y="4725144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Bursa 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1"/>
          <p:cNvSpPr txBox="1"/>
          <p:nvPr/>
        </p:nvSpPr>
        <p:spPr>
          <a:xfrm>
            <a:off x="5364088" y="4725144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kekik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1"/>
          <p:cNvSpPr txBox="1"/>
          <p:nvPr/>
        </p:nvSpPr>
        <p:spPr>
          <a:xfrm>
            <a:off x="2339752" y="5341088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Uludağ 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9" name="Metin kutusu 1"/>
          <p:cNvSpPr txBox="1"/>
          <p:nvPr/>
        </p:nvSpPr>
        <p:spPr>
          <a:xfrm>
            <a:off x="5364088" y="5309919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kayısı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0" name="Metin kutusu 1"/>
          <p:cNvSpPr txBox="1"/>
          <p:nvPr/>
        </p:nvSpPr>
        <p:spPr>
          <a:xfrm>
            <a:off x="2195736" y="6021288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Malatya 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1" name="Metin kutusu 1"/>
          <p:cNvSpPr txBox="1"/>
          <p:nvPr/>
        </p:nvSpPr>
        <p:spPr>
          <a:xfrm>
            <a:off x="5167943" y="5946146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Türkiye 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816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1"/>
          <p:cNvSpPr txBox="1"/>
          <p:nvPr/>
        </p:nvSpPr>
        <p:spPr>
          <a:xfrm>
            <a:off x="9330" y="2380315"/>
            <a:ext cx="90364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Türkiye’nin üç tarafı denizlerle kaplıdır.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1"/>
          <p:cNvSpPr txBox="1"/>
          <p:nvPr/>
        </p:nvSpPr>
        <p:spPr>
          <a:xfrm>
            <a:off x="654900" y="3861048"/>
            <a:ext cx="80935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Ülkemizde seksen bir il vardır.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408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VATANIM ŞİİRİ İŞLENİŞ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44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7 Audio Trac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44208" y="18448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907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4" name="chimes.wav"/>
          </p:stSnd>
        </p:sndAc>
      </p:transition>
    </mc:Choice>
    <mc:Fallback xmlns=""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92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801809" y="4005064"/>
            <a:ext cx="224612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topraklar</a:t>
            </a:r>
            <a:endParaRPr lang="tr-T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504109" y="4017558"/>
            <a:ext cx="164115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yuvam</a:t>
            </a:r>
            <a:endParaRPr lang="tr-T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843808" y="4651392"/>
            <a:ext cx="161999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yerin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389095" y="4607832"/>
            <a:ext cx="151233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farkı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12950" y="5254163"/>
            <a:ext cx="259436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güneyde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932040" y="5229200"/>
            <a:ext cx="250299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kuzeyde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48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YUVA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72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Genellikle </a:t>
            </a:r>
            <a:r>
              <a:rPr lang="tr-TR" sz="72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ailenin oturduğu ev, aile ocağı.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19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BUCAK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Köyden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büyük, ilçeden küçük, ilçeye bağlı olarak bir müdürle yönetilen yerleşim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birimi.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98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18390" y="5819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ŞEHİR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8390" y="692696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Nüfusunun çoğu ticaret, sanayi, hizmet veya yönetimle ilgili işlerle uğraşan, genellikle tarımsal etkinliklerin olmadığı yerleşim alanı, </a:t>
            </a:r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kent.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99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19201" y="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KÖY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5083" y="764704"/>
            <a:ext cx="8928992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Nüfusu iki binden az olan, halkı tarım ve hayvancılıkla geçinen, muhtar tarafından yönetilen, en küçük yerleşim birimi.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4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92"/>
            <a:ext cx="9143999" cy="6853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704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214</Words>
  <Application>Microsoft Office PowerPoint</Application>
  <PresentationFormat>Ekran Gösterisi (4:3)</PresentationFormat>
  <Paragraphs>69</Paragraphs>
  <Slides>25</Slides>
  <Notes>1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9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15</cp:revision>
  <dcterms:created xsi:type="dcterms:W3CDTF">2015-10-03T05:27:38Z</dcterms:created>
  <dcterms:modified xsi:type="dcterms:W3CDTF">2016-04-10T16:29:33Z</dcterms:modified>
</cp:coreProperties>
</file>