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4" r:id="rId3"/>
    <p:sldId id="265" r:id="rId4"/>
    <p:sldId id="264" r:id="rId5"/>
    <p:sldId id="285" r:id="rId6"/>
    <p:sldId id="263" r:id="rId7"/>
    <p:sldId id="262" r:id="rId8"/>
    <p:sldId id="261" r:id="rId9"/>
    <p:sldId id="278" r:id="rId10"/>
    <p:sldId id="276" r:id="rId11"/>
    <p:sldId id="288" r:id="rId12"/>
    <p:sldId id="289" r:id="rId13"/>
    <p:sldId id="290" r:id="rId14"/>
    <p:sldId id="277" r:id="rId15"/>
    <p:sldId id="287" r:id="rId16"/>
    <p:sldId id="283" r:id="rId17"/>
    <p:sldId id="286" r:id="rId18"/>
    <p:sldId id="275" r:id="rId19"/>
    <p:sldId id="281" r:id="rId20"/>
    <p:sldId id="280" r:id="rId21"/>
    <p:sldId id="279" r:id="rId22"/>
    <p:sldId id="274" r:id="rId23"/>
    <p:sldId id="273" r:id="rId24"/>
    <p:sldId id="272" r:id="rId25"/>
    <p:sldId id="282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1C29E-4229-4188-8E86-EA8666ADA98C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E1235-7813-463D-A025-6FE279614B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894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E1235-7813-463D-A025-6FE279614B34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8449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81" y="915685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b-NO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DÜNYANIN EN AKILLI 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ADAMI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İMTİHAN: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1-Sınav</a:t>
            </a:r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Güç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direnme, dayanışma gerektiren, sonucunda deneyim kazandıran zor bir 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durum.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60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021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AKŞEHİR: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Konya iline bağlı ilçelerden biri.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00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021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SAÇMA: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*1-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Akla 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uygun olmayan, yersiz bulunan, 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absürt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Yersiz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akla aykırı, tutarsız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söz. 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00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021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MÜKAFAT: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*1-</a:t>
            </a:r>
            <a:r>
              <a:rPr lang="tr-TR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Ödül</a:t>
            </a:r>
          </a:p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hizmet veya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başarıya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iyiliğe karşı verilen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karşılık.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00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87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galeri8.uludagsozluk.com/409/nasreddin-hoca-f%C4%B1kralar%C4%B1n%C4%B1n-o-kadar-komik-olmamas%C4%B1_5835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856984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7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mustafa-kocak.de/Turkce/Mustafas%20Webside/turk_sayfalari/fikralar/yeni%20fikralar/HOC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Nasrettin Hoca gibi </a:t>
            </a:r>
            <a:r>
              <a:rPr lang="tr-TR" sz="54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değer verdiğimiz </a:t>
            </a:r>
            <a:r>
              <a:rPr lang="tr-TR" sz="540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Türk büyüklerini</a:t>
            </a:r>
          </a:p>
          <a:p>
            <a:pPr algn="ctr"/>
            <a:r>
              <a:rPr lang="tr-TR" sz="540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biliyorsunuz?</a:t>
            </a:r>
            <a:endParaRPr lang="tr-TR" sz="5400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97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1520" y="1988840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Rockwell Extra Bold" pitchFamily="18" charset="0"/>
              </a:rPr>
              <a:t>Güler yüzlü</a:t>
            </a:r>
          </a:p>
          <a:p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364088" y="1988839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Rockwell Extra Bold" pitchFamily="18" charset="0"/>
              </a:rPr>
              <a:t>ak saçlı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262734" y="3645024"/>
            <a:ext cx="2269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Sakallı 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436096" y="5661248"/>
            <a:ext cx="3528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Açık sözlü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879713" y="5659760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Zeki 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51520" y="3676193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Hazır cevap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56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52936"/>
            <a:ext cx="9144001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419872" y="306896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ç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419872" y="357551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e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385794" y="4005064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h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452597" y="4532302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i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419872" y="5085184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452597" y="558924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m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452597" y="610147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t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940152" y="3067472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5940152" y="357551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e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012160" y="4005064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n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8100392" y="296035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8207896" y="357551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i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8100392" y="4036233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m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8229398" y="4525261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r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1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115987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Dil 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228184" y="1159876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Örf adet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084168" y="198884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Eğitim  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23528" y="2635171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Tarihi eserler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83568" y="2009123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Din 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979712" y="5157192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Anneme taze </a:t>
            </a:r>
            <a:r>
              <a:rPr lang="tr-TR" sz="3600" dirty="0" smtClean="0">
                <a:solidFill>
                  <a:srgbClr val="00B0F0"/>
                </a:solidFill>
                <a:latin typeface="Rockwell Extra Bold" pitchFamily="18" charset="0"/>
              </a:rPr>
              <a:t>gül</a:t>
            </a:r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 aldım.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794046" y="5589240"/>
            <a:ext cx="7242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Bu gün sınıfta çok </a:t>
            </a:r>
            <a:r>
              <a:rPr lang="tr-TR" sz="3200" dirty="0" smtClean="0">
                <a:solidFill>
                  <a:srgbClr val="00B0F0"/>
                </a:solidFill>
                <a:latin typeface="Rockwell Extra Bold" pitchFamily="18" charset="0"/>
              </a:rPr>
              <a:t>gül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düm.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439652" y="5943574"/>
            <a:ext cx="7596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  <a:latin typeface="Rockwell Extra Bold" pitchFamily="18" charset="0"/>
              </a:rPr>
              <a:t>Yaz</a:t>
            </a:r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ı yazmaktan yoruldum.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331640" y="628702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  <a:latin typeface="Rockwell Extra Bold" pitchFamily="18" charset="0"/>
              </a:rPr>
              <a:t>Yaz</a:t>
            </a:r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 tatiline az kaldı.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06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4.bp.blogspot.com/_19WSBijwnFM/SLkFK6QNxlI/AAAAAAAAAE8/giWXFnMINIs/s400/Nasreddin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NASRETTİN HOCA</a:t>
            </a:r>
            <a:endParaRPr lang="tr-TR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33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057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2"/>
            <a:ext cx="9144000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3867"/>
            <a:ext cx="9144000" cy="564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139952" y="2132856"/>
            <a:ext cx="5004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Değerler </a:t>
            </a:r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toplumun</a:t>
            </a:r>
          </a:p>
          <a:p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temelidir.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139952" y="3573016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Anne ve 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babamıza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saygı 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göstermeliyiz.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139952" y="5157192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 smtClean="0">
                <a:solidFill>
                  <a:srgbClr val="FF0000"/>
                </a:solidFill>
                <a:latin typeface="Rockwell Extra Bold" pitchFamily="18" charset="0"/>
              </a:rPr>
              <a:t>Kelo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ğ</a:t>
            </a:r>
            <a:r>
              <a:rPr lang="pt-BR" sz="2800" dirty="0" smtClean="0">
                <a:solidFill>
                  <a:srgbClr val="FF0000"/>
                </a:solidFill>
                <a:latin typeface="Rockwell Extra Bold" pitchFamily="18" charset="0"/>
              </a:rPr>
              <a:t>lan </a:t>
            </a:r>
            <a:r>
              <a:rPr lang="pt-BR" sz="2800" dirty="0">
                <a:solidFill>
                  <a:srgbClr val="FF0000"/>
                </a:solidFill>
                <a:latin typeface="Rockwell Extra Bold" pitchFamily="18" charset="0"/>
              </a:rPr>
              <a:t>büyük bir</a:t>
            </a:r>
          </a:p>
          <a:p>
            <a:r>
              <a:rPr lang="pt-BR" sz="2800" dirty="0">
                <a:solidFill>
                  <a:srgbClr val="FF0000"/>
                </a:solidFill>
                <a:latin typeface="Rockwell Extra Bold" pitchFamily="18" charset="0"/>
              </a:rPr>
              <a:t>masal </a:t>
            </a:r>
            <a:r>
              <a:rPr lang="pt-BR" sz="2800" dirty="0" smtClean="0">
                <a:solidFill>
                  <a:srgbClr val="FF0000"/>
                </a:solidFill>
                <a:latin typeface="Rockwell Extra Bold" pitchFamily="18" charset="0"/>
              </a:rPr>
              <a:t>kahraman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pt-BR" sz="28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pt-BR" sz="2800" dirty="0" smtClean="0">
                <a:solidFill>
                  <a:srgbClr val="FF0000"/>
                </a:solidFill>
                <a:latin typeface="Rockwell Extra Bold" pitchFamily="18" charset="0"/>
              </a:rPr>
              <a:t>r</a:t>
            </a:r>
            <a:r>
              <a:rPr lang="pt-BR" sz="2800" dirty="0">
                <a:solidFill>
                  <a:srgbClr val="FF0000"/>
                </a:solidFill>
                <a:latin typeface="Rockwell Extra Bold" pitchFamily="18" charset="0"/>
              </a:rPr>
              <a:t>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21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827584" y="83671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hoca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5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Düz Ok Bağlayıcısı 3"/>
          <p:cNvCxnSpPr/>
          <p:nvPr/>
        </p:nvCxnSpPr>
        <p:spPr>
          <a:xfrm flipV="1">
            <a:off x="3851920" y="2276872"/>
            <a:ext cx="1656184" cy="72008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V="1">
            <a:off x="3959932" y="3717032"/>
            <a:ext cx="2772308" cy="792088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3959932" y="5949280"/>
            <a:ext cx="144016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51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69773" y="1988840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hayal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508104" y="1844824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spor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763688" y="2782668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smtClean="0">
                <a:solidFill>
                  <a:srgbClr val="FF0000"/>
                </a:solidFill>
                <a:latin typeface="Rockwell Extra Bold" pitchFamily="18" charset="0"/>
              </a:rPr>
              <a:t>rüya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08104" y="2782667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mutfak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81" y="915685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b-NO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DÜNYANIN EN AKILLI 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ADAMI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30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9143999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6 Audio Trac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18785" y="21429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7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2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67544" y="273995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Eşeğimin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4499992" y="3574757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yıldız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242248" y="4365104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rgbClr val="FF0000"/>
                </a:solidFill>
                <a:latin typeface="Rockwell Extra Bold" pitchFamily="18" charset="0"/>
              </a:rPr>
              <a:t>Ispatlamış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?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247117" y="5085184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akıllı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86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g.webme.com/pic/f/fikrabaz/nasreddin_hoc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8864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Üç papaz niçin seyahate </a:t>
            </a:r>
            <a:r>
              <a:rPr lang="tr-T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çıkmış?</a:t>
            </a:r>
            <a:endParaRPr lang="tr-TR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74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librairiesmontauban.fr/wp-content/uploads/2012/05/nasreddin-197x3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Papazlar Hoca’ya neler </a:t>
            </a:r>
            <a:r>
              <a:rPr lang="tr-TR" sz="54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sormuşlar</a:t>
            </a:r>
            <a:r>
              <a:rPr lang="tr-TR" sz="540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15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seeklogo.com/images/N/Nasrettin_Hoca-logo-33C97493AC-seeklogo.co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Hoca papazlara 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</a:t>
            </a:r>
            <a:r>
              <a:rPr lang="tr-T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 </a:t>
            </a:r>
            <a:r>
              <a:rPr lang="pt-BR" sz="5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cevap 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vermi</a:t>
            </a:r>
            <a:r>
              <a:rPr lang="tr-T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08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s://encrypted-tbn3.gstatic.com/images?q=tbn:ANd9GcTFJqxAvmCdEx0PFx-vaUr7-bPxSk0u-eATs5ieU0VJO2ckqs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 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Hoca’n</a:t>
            </a:r>
            <a:r>
              <a:rPr lang="tr-T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 </a:t>
            </a:r>
            <a:r>
              <a:rPr lang="pt-BR" sz="5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yerinde 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olsayd</a:t>
            </a:r>
            <a:r>
              <a:rPr lang="tr-T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</a:t>
            </a:r>
            <a:r>
              <a:rPr lang="tr-T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 nas</a:t>
            </a:r>
            <a:r>
              <a:rPr lang="tr-T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 </a:t>
            </a:r>
            <a:r>
              <a:rPr lang="pt-BR" sz="5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cevaplar verirdiniz?</a:t>
            </a:r>
            <a:endParaRPr lang="tr-TR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64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34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235</Words>
  <Application>Microsoft Office PowerPoint</Application>
  <PresentationFormat>Ekran Gösterisi (4:3)</PresentationFormat>
  <Paragraphs>76</Paragraphs>
  <Slides>25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9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19</cp:revision>
  <dcterms:created xsi:type="dcterms:W3CDTF">2015-10-03T05:27:38Z</dcterms:created>
  <dcterms:modified xsi:type="dcterms:W3CDTF">2016-03-07T17:50:32Z</dcterms:modified>
</cp:coreProperties>
</file>