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70" r:id="rId4"/>
    <p:sldId id="269" r:id="rId5"/>
    <p:sldId id="259" r:id="rId6"/>
    <p:sldId id="283" r:id="rId7"/>
    <p:sldId id="279" r:id="rId8"/>
    <p:sldId id="284" r:id="rId9"/>
    <p:sldId id="285" r:id="rId10"/>
    <p:sldId id="280" r:id="rId11"/>
    <p:sldId id="267" r:id="rId12"/>
    <p:sldId id="266" r:id="rId13"/>
    <p:sldId id="265" r:id="rId14"/>
    <p:sldId id="268" r:id="rId15"/>
    <p:sldId id="271" r:id="rId16"/>
    <p:sldId id="272" r:id="rId17"/>
    <p:sldId id="264" r:id="rId18"/>
    <p:sldId id="263" r:id="rId19"/>
    <p:sldId id="262" r:id="rId20"/>
    <p:sldId id="261" r:id="rId21"/>
    <p:sldId id="273" r:id="rId22"/>
    <p:sldId id="277" r:id="rId23"/>
    <p:sldId id="276" r:id="rId24"/>
    <p:sldId id="275" r:id="rId25"/>
    <p:sldId id="274" r:id="rId26"/>
    <p:sldId id="260" r:id="rId27"/>
    <p:sldId id="281" r:id="rId28"/>
    <p:sldId id="282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DC3C3-D334-471E-9C3F-ED6DF8CB0EB6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DCC22E-E702-4061-983E-4B418D26B7D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663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CC22E-E702-4061-983E-4B418D26B7D9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5580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ŞAKA DİNLEME METNİ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69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kadincaklup.com/wp-content/uploads/2013/04/tene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TENEKE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90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Şair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kimlerle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savaşmış?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77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Şair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sineklerden neyi koruyor?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23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şair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nelerin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Şaka </a:t>
            </a:r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söylüyor?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4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23"/>
            <a:ext cx="9143999" cy="685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81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i8.imgiz.com/rshots/8172/sinifta-arkadasa-kombo-saka-yapmak_8172015-370_640x3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kişiye şaka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yaparken nelere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dikkat etmeliyiz?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7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s://i1.imgiz.com/data/videoshots/6885/6885684-8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Şiirde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 çok dikkatinizi çeken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kıta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hangisidir?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92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.haberler.com/haber/461/tikli-koyde-saka-yasagi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kalbimcity.net/galeri/resim/2011/12/sa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 hangi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çelişkili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durumlar bulunuyor?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36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ajansea.com/images/haberler/komik_1_nisan_sakalari_en_guzel_saka_cesitler_20_tane_saka_bir_arada_h4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Metne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başlık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verilebilirdi?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8 Audio Tr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88224" y="1844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turkcaps.com/cdn/images/3069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i.sabah.com.tr/sb/galeri/yasam/boyle-saka-olur-mu/2_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nn-NO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iirde </a:t>
            </a:r>
            <a:r>
              <a:rPr lang="nn-NO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geçen </a:t>
            </a:r>
            <a:r>
              <a:rPr lang="nn-NO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nn-NO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anüstü </a:t>
            </a:r>
            <a:r>
              <a:rPr lang="nn-NO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olaylar nelerdir?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6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" y="0"/>
            <a:ext cx="91423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Halka 1"/>
          <p:cNvSpPr/>
          <p:nvPr/>
        </p:nvSpPr>
        <p:spPr>
          <a:xfrm>
            <a:off x="6084168" y="1964634"/>
            <a:ext cx="576064" cy="504056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755576" y="3933056"/>
            <a:ext cx="50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776536" y="4477331"/>
            <a:ext cx="50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755576" y="5085184"/>
            <a:ext cx="50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776536" y="5733256"/>
            <a:ext cx="50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1"/>
          <p:cNvSpPr txBox="1"/>
          <p:nvPr/>
        </p:nvSpPr>
        <p:spPr>
          <a:xfrm>
            <a:off x="755576" y="6256476"/>
            <a:ext cx="50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7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251520" y="609329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Beyaz kanatlı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3563888" y="6093296"/>
            <a:ext cx="3173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7030A0"/>
                </a:solidFill>
                <a:latin typeface="Rockwell Extra Bold" pitchFamily="18" charset="0"/>
              </a:rPr>
              <a:t>Mavi gözlü</a:t>
            </a:r>
            <a:endParaRPr lang="tr-TR" sz="2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1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7"/>
            <a:ext cx="9144000" cy="10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7"/>
            <a:ext cx="9144000" cy="579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1"/>
          <p:cNvSpPr txBox="1"/>
          <p:nvPr/>
        </p:nvSpPr>
        <p:spPr>
          <a:xfrm>
            <a:off x="755576" y="162880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Her çocuk hayal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kurmalıdır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  <p:sp>
        <p:nvSpPr>
          <p:cNvPr id="6" name="Metin kutusu 1"/>
          <p:cNvSpPr txBox="1"/>
          <p:nvPr/>
        </p:nvSpPr>
        <p:spPr>
          <a:xfrm>
            <a:off x="971600" y="285293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Masallarda hayvanlar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konuşur 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mu?</a:t>
            </a:r>
          </a:p>
        </p:txBody>
      </p:sp>
      <p:sp>
        <p:nvSpPr>
          <p:cNvPr id="7" name="Metin kutusu 1"/>
          <p:cNvSpPr txBox="1"/>
          <p:nvPr/>
        </p:nvSpPr>
        <p:spPr>
          <a:xfrm>
            <a:off x="539552" y="407707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mdat</a:t>
            </a:r>
            <a:r>
              <a:rPr lang="es-ES" sz="2800" dirty="0">
                <a:solidFill>
                  <a:srgbClr val="FF0000"/>
                </a:solidFill>
                <a:latin typeface="Rockwell Extra Bold" pitchFamily="18" charset="0"/>
              </a:rPr>
              <a:t>!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mdat</a:t>
            </a:r>
            <a:r>
              <a:rPr lang="es-ES" sz="2800" dirty="0">
                <a:solidFill>
                  <a:srgbClr val="FF0000"/>
                </a:solidFill>
                <a:latin typeface="Rockwell Extra Bold" pitchFamily="18" charset="0"/>
              </a:rPr>
              <a:t>! Bir balina beni yutuyor!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395536" y="5661248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Keloğlan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,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Ejderha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,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Kırmızı Başlıklı Kız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birer masal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kahramanıdır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100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539552" y="234888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Çocuklar masal dinlemeyi sever.</a:t>
            </a:r>
          </a:p>
        </p:txBody>
      </p:sp>
      <p:sp>
        <p:nvSpPr>
          <p:cNvPr id="5" name="Metin kutusu 1"/>
          <p:cNvSpPr txBox="1"/>
          <p:nvPr/>
        </p:nvSpPr>
        <p:spPr>
          <a:xfrm>
            <a:off x="539552" y="4293096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Ninem bana masal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anlattı.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395536" y="6165304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Dü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ş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ümde </a:t>
            </a:r>
            <a:r>
              <a:rPr lang="es-ES" sz="2800" dirty="0">
                <a:solidFill>
                  <a:srgbClr val="FF0000"/>
                </a:solidFill>
                <a:latin typeface="Rockwell Extra Bold" pitchFamily="18" charset="0"/>
              </a:rPr>
              <a:t>ay ve 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ld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zla konu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ş</a:t>
            </a:r>
            <a:r>
              <a:rPr lang="es-ES" sz="2800" dirty="0" smtClean="0">
                <a:solidFill>
                  <a:srgbClr val="FF0000"/>
                </a:solidFill>
                <a:latin typeface="Rockwell Extra Bold" pitchFamily="18" charset="0"/>
              </a:rPr>
              <a:t>tum</a:t>
            </a:r>
            <a:r>
              <a:rPr lang="es-ES" sz="28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8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5975648" y="2564904"/>
            <a:ext cx="2772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Hoşlanırım 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5796136" y="335699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Hoşlanmam.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5980517" y="436510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Hoşlanmam.</a:t>
            </a:r>
          </a:p>
        </p:txBody>
      </p:sp>
      <p:sp>
        <p:nvSpPr>
          <p:cNvPr id="7" name="Metin kutusu 1"/>
          <p:cNvSpPr txBox="1"/>
          <p:nvPr/>
        </p:nvSpPr>
        <p:spPr>
          <a:xfrm>
            <a:off x="6156176" y="50851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Hoşlanmam.</a:t>
            </a:r>
          </a:p>
        </p:txBody>
      </p:sp>
      <p:sp>
        <p:nvSpPr>
          <p:cNvPr id="8" name="Metin kutusu 1"/>
          <p:cNvSpPr txBox="1"/>
          <p:nvPr/>
        </p:nvSpPr>
        <p:spPr>
          <a:xfrm>
            <a:off x="6137583" y="580526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Hoşlanırım .</a:t>
            </a:r>
          </a:p>
        </p:txBody>
      </p:sp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835696" y="2204864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59740" y="2636912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71763" y="3140968"/>
            <a:ext cx="506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3717032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O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35696" y="42210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Ğ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71867" y="4725144"/>
            <a:ext cx="506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826879" y="5229200"/>
            <a:ext cx="535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6879" y="5661248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699792" y="2636911"/>
            <a:ext cx="391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J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19872" y="2636912"/>
            <a:ext cx="588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06542" y="2636912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2636910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868144" y="2636909"/>
            <a:ext cx="588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660232" y="2636908"/>
            <a:ext cx="535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004048" y="3140967"/>
            <a:ext cx="5212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Ü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7" y="3717031"/>
            <a:ext cx="5212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010943" y="4217426"/>
            <a:ext cx="535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267779" y="4221087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868144" y="4221086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B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667445" y="4217425"/>
            <a:ext cx="5212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U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7452320" y="4217424"/>
            <a:ext cx="47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7519646" y="4619346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424734" y="5228963"/>
            <a:ext cx="588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H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549768" y="5654182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399420" y="6211669"/>
            <a:ext cx="579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03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ŞAKA DİNLEME METNİ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69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61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58"/>
            <a:ext cx="9143999" cy="687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8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899592" y="155679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ninem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95536" y="2636912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Bulut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51520" y="3861048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Çünkü yırtılmıştır.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1520" y="5085184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Tarlalara 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07504" y="616530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Seke seke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5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SINAMAK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5550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Bilgisini, yeteneğini, yeterliliğini veya niteliğini yoklamak, imtihan etmek.</a:t>
            </a:r>
            <a:endParaRPr lang="tr-TR" sz="5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YAMA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Delik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yırtık ya da eski bir yeri uygun bir parçayla onarma,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kapatma.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8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gerceginotekiyuzu.files.wordpress.com/2007/08/mehmetcik_canakkal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YAMA(YAMALI GİYSİ)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9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ŞAKA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Karşısındaki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kimseyi kırmadan, incitmeden, eğlendirmek, güldürmek ereğiyle söylenen söz ya da yapılan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hareket.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9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07504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TENEKE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764704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Yumuşak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çelikten yapılmış ve üzeri kalayla kaplanmış ince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sacdan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yapılmış, yaklaşık yirmi litre oylumunda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kap.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45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273</Words>
  <Application>Microsoft Office PowerPoint</Application>
  <PresentationFormat>Ekran Gösterisi (4:3)</PresentationFormat>
  <Paragraphs>81</Paragraphs>
  <Slides>28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16</cp:revision>
  <dcterms:created xsi:type="dcterms:W3CDTF">2015-10-03T05:27:38Z</dcterms:created>
  <dcterms:modified xsi:type="dcterms:W3CDTF">2016-04-10T16:29:01Z</dcterms:modified>
</cp:coreProperties>
</file>